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5">
  <p:sldMasterIdLst>
    <p:sldMasterId id="2147483682" r:id="rId1"/>
    <p:sldMasterId id="2147483683" r:id="rId2"/>
  </p:sldMasterIdLst>
  <p:notesMasterIdLst>
    <p:notesMasterId r:id="rId33"/>
  </p:notesMasterIdLst>
  <p:handoutMasterIdLst>
    <p:handoutMasterId r:id="rId34"/>
  </p:handoutMasterIdLst>
  <p:sldIdLst>
    <p:sldId id="268" r:id="rId3"/>
    <p:sldId id="274" r:id="rId4"/>
    <p:sldId id="271" r:id="rId5"/>
    <p:sldId id="302" r:id="rId6"/>
    <p:sldId id="299" r:id="rId7"/>
    <p:sldId id="275" r:id="rId8"/>
    <p:sldId id="300" r:id="rId9"/>
    <p:sldId id="276" r:id="rId10"/>
    <p:sldId id="277" r:id="rId11"/>
    <p:sldId id="306" r:id="rId12"/>
    <p:sldId id="305" r:id="rId13"/>
    <p:sldId id="308" r:id="rId14"/>
    <p:sldId id="312" r:id="rId15"/>
    <p:sldId id="317" r:id="rId16"/>
    <p:sldId id="307" r:id="rId17"/>
    <p:sldId id="283" r:id="rId18"/>
    <p:sldId id="309" r:id="rId19"/>
    <p:sldId id="310" r:id="rId20"/>
    <p:sldId id="311" r:id="rId21"/>
    <p:sldId id="286" r:id="rId22"/>
    <p:sldId id="316" r:id="rId23"/>
    <p:sldId id="288" r:id="rId24"/>
    <p:sldId id="314" r:id="rId25"/>
    <p:sldId id="282" r:id="rId26"/>
    <p:sldId id="298" r:id="rId27"/>
    <p:sldId id="279" r:id="rId28"/>
    <p:sldId id="315" r:id="rId29"/>
    <p:sldId id="301" r:id="rId30"/>
    <p:sldId id="280" r:id="rId31"/>
    <p:sldId id="267"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94717" autoAdjust="0"/>
  </p:normalViewPr>
  <p:slideViewPr>
    <p:cSldViewPr>
      <p:cViewPr varScale="1">
        <p:scale>
          <a:sx n="82" d="100"/>
          <a:sy n="82" d="100"/>
        </p:scale>
        <p:origin x="643"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2" d="100"/>
          <a:sy n="72" d="100"/>
        </p:scale>
        <p:origin x="-2202"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hruv%20Jain\Desktop\NEW.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DEPTH (MM) VS POWER (WATTS)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3178937007874017"/>
          <c:y val="0.17456530351392707"/>
          <c:w val="0.73050153105861759"/>
          <c:h val="0.60703600719988338"/>
        </c:manualLayout>
      </c:layout>
      <c:scatterChart>
        <c:scatterStyle val="smoothMarker"/>
        <c:varyColors val="0"/>
        <c:ser>
          <c:idx val="0"/>
          <c:order val="0"/>
          <c:tx>
            <c:strRef>
              <c:f>Sheet1!$F$12</c:f>
              <c:strCache>
                <c:ptCount val="1"/>
                <c:pt idx="0">
                  <c:v>DEPTH (MM)</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Sheet1!$E$13:$E$17</c:f>
              <c:numCache>
                <c:formatCode>General</c:formatCode>
                <c:ptCount val="5"/>
                <c:pt idx="0">
                  <c:v>3000</c:v>
                </c:pt>
                <c:pt idx="1">
                  <c:v>1900</c:v>
                </c:pt>
                <c:pt idx="2">
                  <c:v>1800</c:v>
                </c:pt>
                <c:pt idx="3">
                  <c:v>1700</c:v>
                </c:pt>
                <c:pt idx="4">
                  <c:v>1600</c:v>
                </c:pt>
              </c:numCache>
            </c:numRef>
          </c:xVal>
          <c:yVal>
            <c:numRef>
              <c:f>Sheet1!$F$13:$F$17</c:f>
              <c:numCache>
                <c:formatCode>General</c:formatCode>
                <c:ptCount val="5"/>
                <c:pt idx="0">
                  <c:v>3.5</c:v>
                </c:pt>
                <c:pt idx="1">
                  <c:v>3.2</c:v>
                </c:pt>
                <c:pt idx="2">
                  <c:v>3.1</c:v>
                </c:pt>
                <c:pt idx="3">
                  <c:v>2.9</c:v>
                </c:pt>
                <c:pt idx="4">
                  <c:v>2.7</c:v>
                </c:pt>
              </c:numCache>
            </c:numRef>
          </c:yVal>
          <c:smooth val="1"/>
          <c:extLst>
            <c:ext xmlns:c16="http://schemas.microsoft.com/office/drawing/2014/chart" uri="{C3380CC4-5D6E-409C-BE32-E72D297353CC}">
              <c16:uniqueId val="{00000000-22AC-4AC0-8B87-02F21D075E18}"/>
            </c:ext>
          </c:extLst>
        </c:ser>
        <c:dLbls>
          <c:showLegendKey val="0"/>
          <c:showVal val="0"/>
          <c:showCatName val="0"/>
          <c:showSerName val="0"/>
          <c:showPercent val="0"/>
          <c:showBubbleSize val="0"/>
        </c:dLbls>
        <c:axId val="483487560"/>
        <c:axId val="483483624"/>
      </c:scatterChart>
      <c:valAx>
        <c:axId val="483487560"/>
        <c:scaling>
          <c:orientation val="minMax"/>
          <c:min val="1500"/>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Power(watts)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3483624"/>
        <c:crosses val="autoZero"/>
        <c:crossBetween val="midCat"/>
      </c:valAx>
      <c:valAx>
        <c:axId val="48348362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Depth (mm)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3487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95247-C319-4752-BB86-696C6D87F598}"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IN"/>
        </a:p>
      </dgm:t>
    </dgm:pt>
    <dgm:pt modelId="{06A7C9A0-3D56-4342-B1EB-EA85B32A3DB5}">
      <dgm:prSet phldrT="[Text]" custT="1"/>
      <dgm:spPr/>
      <dgm:t>
        <a:bodyPr/>
        <a:lstStyle/>
        <a:p>
          <a:r>
            <a:rPr lang="en-IN" sz="3500"/>
            <a:t>LASER TYPES </a:t>
          </a:r>
        </a:p>
      </dgm:t>
    </dgm:pt>
    <dgm:pt modelId="{F0ED7031-8B99-40C3-8AAA-A28F5E2DCC07}" type="parTrans" cxnId="{09257697-2CAF-4D00-97C8-02E301A1BFA5}">
      <dgm:prSet/>
      <dgm:spPr/>
      <dgm:t>
        <a:bodyPr/>
        <a:lstStyle/>
        <a:p>
          <a:endParaRPr lang="en-IN"/>
        </a:p>
      </dgm:t>
    </dgm:pt>
    <dgm:pt modelId="{2EDB71DD-CB75-4D14-9A55-670A0D0B8787}" type="sibTrans" cxnId="{09257697-2CAF-4D00-97C8-02E301A1BFA5}">
      <dgm:prSet/>
      <dgm:spPr/>
      <dgm:t>
        <a:bodyPr/>
        <a:lstStyle/>
        <a:p>
          <a:endParaRPr lang="en-IN"/>
        </a:p>
      </dgm:t>
    </dgm:pt>
    <dgm:pt modelId="{F364F37C-DBE3-4F3D-B360-7808E13A92D9}">
      <dgm:prSet phldrT="[Text]"/>
      <dgm:spPr/>
      <dgm:t>
        <a:bodyPr/>
        <a:lstStyle/>
        <a:p>
          <a:r>
            <a:rPr lang="en-IN"/>
            <a:t>ULTRA VIOLET LASER </a:t>
          </a:r>
        </a:p>
      </dgm:t>
    </dgm:pt>
    <dgm:pt modelId="{DD74D059-0D10-4099-9864-FAB0D7537244}" type="parTrans" cxnId="{D577E8FB-1B52-4812-8600-840D604835E1}">
      <dgm:prSet/>
      <dgm:spPr/>
      <dgm:t>
        <a:bodyPr/>
        <a:lstStyle/>
        <a:p>
          <a:endParaRPr lang="en-IN"/>
        </a:p>
      </dgm:t>
    </dgm:pt>
    <dgm:pt modelId="{953D31A0-B705-43A6-A9F9-9C8756CA9E96}" type="sibTrans" cxnId="{D577E8FB-1B52-4812-8600-840D604835E1}">
      <dgm:prSet/>
      <dgm:spPr/>
      <dgm:t>
        <a:bodyPr/>
        <a:lstStyle/>
        <a:p>
          <a:endParaRPr lang="en-IN"/>
        </a:p>
      </dgm:t>
    </dgm:pt>
    <dgm:pt modelId="{E8CC571B-A635-4001-94E4-B13288FB0584}">
      <dgm:prSet phldrT="[Text]"/>
      <dgm:spPr/>
      <dgm:t>
        <a:bodyPr/>
        <a:lstStyle/>
        <a:p>
          <a:r>
            <a:rPr lang="en-IN"/>
            <a:t>CARBON-DI OXIDE LASER</a:t>
          </a:r>
        </a:p>
      </dgm:t>
    </dgm:pt>
    <dgm:pt modelId="{DC06D2FC-1F36-4D47-9DD5-6B7EEEFC74C6}" type="parTrans" cxnId="{7CFBF8C7-06B6-463A-8884-F429A2C30190}">
      <dgm:prSet/>
      <dgm:spPr/>
      <dgm:t>
        <a:bodyPr/>
        <a:lstStyle/>
        <a:p>
          <a:endParaRPr lang="en-IN"/>
        </a:p>
      </dgm:t>
    </dgm:pt>
    <dgm:pt modelId="{1115D488-5B45-45FA-B43B-01407BD11C10}" type="sibTrans" cxnId="{7CFBF8C7-06B6-463A-8884-F429A2C30190}">
      <dgm:prSet/>
      <dgm:spPr/>
      <dgm:t>
        <a:bodyPr/>
        <a:lstStyle/>
        <a:p>
          <a:endParaRPr lang="en-IN"/>
        </a:p>
      </dgm:t>
    </dgm:pt>
    <dgm:pt modelId="{C77E6370-703F-4A17-8081-2EC4310F8578}">
      <dgm:prSet phldrT="[Text]" custT="1"/>
      <dgm:spPr/>
      <dgm:t>
        <a:bodyPr/>
        <a:lstStyle/>
        <a:p>
          <a:r>
            <a:rPr lang="en-IN" sz="1600"/>
            <a:t>FIBRE LASER</a:t>
          </a:r>
        </a:p>
      </dgm:t>
    </dgm:pt>
    <dgm:pt modelId="{6183FD66-54C6-4598-8F37-3A803C864087}" type="parTrans" cxnId="{1BBDF4CB-C92D-4264-B9C1-C69CF4443AD0}">
      <dgm:prSet/>
      <dgm:spPr/>
      <dgm:t>
        <a:bodyPr/>
        <a:lstStyle/>
        <a:p>
          <a:endParaRPr lang="en-IN"/>
        </a:p>
      </dgm:t>
    </dgm:pt>
    <dgm:pt modelId="{3B4A43DF-7E14-4CC9-9A95-A166B0D15592}" type="sibTrans" cxnId="{1BBDF4CB-C92D-4264-B9C1-C69CF4443AD0}">
      <dgm:prSet/>
      <dgm:spPr/>
      <dgm:t>
        <a:bodyPr/>
        <a:lstStyle/>
        <a:p>
          <a:endParaRPr lang="en-IN"/>
        </a:p>
      </dgm:t>
    </dgm:pt>
    <dgm:pt modelId="{231ABA5D-8420-427C-91E0-05E2C0B0C111}">
      <dgm:prSet/>
      <dgm:spPr/>
      <dgm:t>
        <a:bodyPr/>
        <a:lstStyle/>
        <a:p>
          <a:r>
            <a:rPr lang="en-IN"/>
            <a:t>GREEN LASER</a:t>
          </a:r>
        </a:p>
      </dgm:t>
    </dgm:pt>
    <dgm:pt modelId="{900913CB-E2C4-4BE2-84EF-2DD390C50BC9}" type="parTrans" cxnId="{9D8B728E-4F8F-4BC9-99BA-8E740EA5A61D}">
      <dgm:prSet/>
      <dgm:spPr/>
      <dgm:t>
        <a:bodyPr/>
        <a:lstStyle/>
        <a:p>
          <a:endParaRPr lang="en-IN"/>
        </a:p>
      </dgm:t>
    </dgm:pt>
    <dgm:pt modelId="{6D61E13C-0AB5-46CA-B8AF-ED0DB9FF6638}" type="sibTrans" cxnId="{9D8B728E-4F8F-4BC9-99BA-8E740EA5A61D}">
      <dgm:prSet/>
      <dgm:spPr/>
      <dgm:t>
        <a:bodyPr/>
        <a:lstStyle/>
        <a:p>
          <a:endParaRPr lang="en-IN"/>
        </a:p>
      </dgm:t>
    </dgm:pt>
    <dgm:pt modelId="{204EB352-7A38-48DB-904A-1BC03B198A59}">
      <dgm:prSet/>
      <dgm:spPr/>
      <dgm:t>
        <a:bodyPr/>
        <a:lstStyle/>
        <a:p>
          <a:r>
            <a:rPr lang="en-IN"/>
            <a:t>SIMPLE FIBRE LASER</a:t>
          </a:r>
        </a:p>
      </dgm:t>
    </dgm:pt>
    <dgm:pt modelId="{11428838-43A9-471D-B368-5351BA7D2AC1}" type="parTrans" cxnId="{D2B8EA1A-B9F9-4E8B-B55E-1CBE98AE7DD3}">
      <dgm:prSet/>
      <dgm:spPr/>
      <dgm:t>
        <a:bodyPr/>
        <a:lstStyle/>
        <a:p>
          <a:endParaRPr lang="en-IN"/>
        </a:p>
      </dgm:t>
    </dgm:pt>
    <dgm:pt modelId="{C5F47707-93B0-43BC-B7C8-7CC691645C16}" type="sibTrans" cxnId="{D2B8EA1A-B9F9-4E8B-B55E-1CBE98AE7DD3}">
      <dgm:prSet/>
      <dgm:spPr/>
      <dgm:t>
        <a:bodyPr/>
        <a:lstStyle/>
        <a:p>
          <a:endParaRPr lang="en-IN"/>
        </a:p>
      </dgm:t>
    </dgm:pt>
    <dgm:pt modelId="{9DB092C3-33A9-4632-B31E-3CC8B802015D}">
      <dgm:prSet custT="1"/>
      <dgm:spPr/>
      <dgm:t>
        <a:bodyPr/>
        <a:lstStyle/>
        <a:p>
          <a:r>
            <a:rPr lang="en-IN" sz="1300" b="0" i="0"/>
            <a:t>PROBABILITY OF DETECTION(POD)</a:t>
          </a:r>
          <a:r>
            <a:rPr lang="en-IN" sz="1300"/>
            <a:t> LASER</a:t>
          </a:r>
        </a:p>
      </dgm:t>
    </dgm:pt>
    <dgm:pt modelId="{B9E8138E-540C-47E1-ACB4-CBA96E121B15}" type="parTrans" cxnId="{6E3F2322-DB62-4F59-8D08-46105EE82E89}">
      <dgm:prSet/>
      <dgm:spPr/>
      <dgm:t>
        <a:bodyPr/>
        <a:lstStyle/>
        <a:p>
          <a:endParaRPr lang="en-IN"/>
        </a:p>
      </dgm:t>
    </dgm:pt>
    <dgm:pt modelId="{94360E6F-86CE-4D1B-8D41-4AB50B8129C4}" type="sibTrans" cxnId="{6E3F2322-DB62-4F59-8D08-46105EE82E89}">
      <dgm:prSet/>
      <dgm:spPr/>
      <dgm:t>
        <a:bodyPr/>
        <a:lstStyle/>
        <a:p>
          <a:endParaRPr lang="en-IN"/>
        </a:p>
      </dgm:t>
    </dgm:pt>
    <dgm:pt modelId="{0A44F524-1463-404E-B31A-AE307C34348E}" type="pres">
      <dgm:prSet presAssocID="{A0895247-C319-4752-BB86-696C6D87F598}" presName="hierChild1" presStyleCnt="0">
        <dgm:presLayoutVars>
          <dgm:orgChart val="1"/>
          <dgm:chPref val="1"/>
          <dgm:dir val="rev"/>
          <dgm:animOne val="branch"/>
          <dgm:animLvl val="lvl"/>
          <dgm:resizeHandles/>
        </dgm:presLayoutVars>
      </dgm:prSet>
      <dgm:spPr/>
    </dgm:pt>
    <dgm:pt modelId="{8B655ECB-A25A-426A-94B7-B6F387F2FB6F}" type="pres">
      <dgm:prSet presAssocID="{06A7C9A0-3D56-4342-B1EB-EA85B32A3DB5}" presName="hierRoot1" presStyleCnt="0">
        <dgm:presLayoutVars>
          <dgm:hierBranch/>
        </dgm:presLayoutVars>
      </dgm:prSet>
      <dgm:spPr/>
    </dgm:pt>
    <dgm:pt modelId="{CD04807E-9101-4A6D-87C1-9CAF792E03E0}" type="pres">
      <dgm:prSet presAssocID="{06A7C9A0-3D56-4342-B1EB-EA85B32A3DB5}" presName="rootComposite1" presStyleCnt="0"/>
      <dgm:spPr/>
    </dgm:pt>
    <dgm:pt modelId="{9403C1D5-1331-4557-B590-E410C8CCDC62}" type="pres">
      <dgm:prSet presAssocID="{06A7C9A0-3D56-4342-B1EB-EA85B32A3DB5}" presName="rootText1" presStyleLbl="node0" presStyleIdx="0" presStyleCnt="1" custScaleX="131027" custScaleY="170270" custLinFactNeighborX="-3862" custLinFactNeighborY="-24186">
        <dgm:presLayoutVars>
          <dgm:chPref val="3"/>
        </dgm:presLayoutVars>
      </dgm:prSet>
      <dgm:spPr/>
    </dgm:pt>
    <dgm:pt modelId="{80392BD5-76F5-45E7-BA46-76311F8987BC}" type="pres">
      <dgm:prSet presAssocID="{06A7C9A0-3D56-4342-B1EB-EA85B32A3DB5}" presName="rootConnector1" presStyleLbl="node1" presStyleIdx="0" presStyleCnt="0"/>
      <dgm:spPr/>
    </dgm:pt>
    <dgm:pt modelId="{D9A8F756-447A-4044-A795-83DD32CB41B2}" type="pres">
      <dgm:prSet presAssocID="{06A7C9A0-3D56-4342-B1EB-EA85B32A3DB5}" presName="hierChild2" presStyleCnt="0"/>
      <dgm:spPr/>
    </dgm:pt>
    <dgm:pt modelId="{F4C25684-1EFC-4905-9B87-D0F85A3ADB4F}" type="pres">
      <dgm:prSet presAssocID="{DD74D059-0D10-4099-9864-FAB0D7537244}" presName="Name35" presStyleLbl="parChTrans1D2" presStyleIdx="0" presStyleCnt="4"/>
      <dgm:spPr/>
    </dgm:pt>
    <dgm:pt modelId="{4CC4C139-4753-470C-B1E0-DF06D170AFE0}" type="pres">
      <dgm:prSet presAssocID="{F364F37C-DBE3-4F3D-B360-7808E13A92D9}" presName="hierRoot2" presStyleCnt="0">
        <dgm:presLayoutVars>
          <dgm:hierBranch val="init"/>
        </dgm:presLayoutVars>
      </dgm:prSet>
      <dgm:spPr/>
    </dgm:pt>
    <dgm:pt modelId="{7DDE129C-F33B-44F2-9F4C-E2C1A07047E8}" type="pres">
      <dgm:prSet presAssocID="{F364F37C-DBE3-4F3D-B360-7808E13A92D9}" presName="rootComposite" presStyleCnt="0"/>
      <dgm:spPr/>
    </dgm:pt>
    <dgm:pt modelId="{38FE5969-E03F-4CB4-B051-0E548D84530D}" type="pres">
      <dgm:prSet presAssocID="{F364F37C-DBE3-4F3D-B360-7808E13A92D9}" presName="rootText" presStyleLbl="node2" presStyleIdx="0" presStyleCnt="4">
        <dgm:presLayoutVars>
          <dgm:chPref val="3"/>
        </dgm:presLayoutVars>
      </dgm:prSet>
      <dgm:spPr/>
    </dgm:pt>
    <dgm:pt modelId="{84B7F4D4-97CC-4DEE-86F1-9249CBA2A874}" type="pres">
      <dgm:prSet presAssocID="{F364F37C-DBE3-4F3D-B360-7808E13A92D9}" presName="rootConnector" presStyleLbl="node2" presStyleIdx="0" presStyleCnt="4"/>
      <dgm:spPr/>
    </dgm:pt>
    <dgm:pt modelId="{53AA3C43-0843-4453-846A-0A8980B33354}" type="pres">
      <dgm:prSet presAssocID="{F364F37C-DBE3-4F3D-B360-7808E13A92D9}" presName="hierChild4" presStyleCnt="0"/>
      <dgm:spPr/>
    </dgm:pt>
    <dgm:pt modelId="{7D1EA312-5EF0-4DC5-94BE-37FCE6600AC8}" type="pres">
      <dgm:prSet presAssocID="{F364F37C-DBE3-4F3D-B360-7808E13A92D9}" presName="hierChild5" presStyleCnt="0"/>
      <dgm:spPr/>
    </dgm:pt>
    <dgm:pt modelId="{EBE9412B-8670-479B-8B84-4F1C079FBFCF}" type="pres">
      <dgm:prSet presAssocID="{900913CB-E2C4-4BE2-84EF-2DD390C50BC9}" presName="Name35" presStyleLbl="parChTrans1D2" presStyleIdx="1" presStyleCnt="4"/>
      <dgm:spPr/>
    </dgm:pt>
    <dgm:pt modelId="{4173E9E0-B56E-4CCC-8080-CA6DB84C8BEE}" type="pres">
      <dgm:prSet presAssocID="{231ABA5D-8420-427C-91E0-05E2C0B0C111}" presName="hierRoot2" presStyleCnt="0">
        <dgm:presLayoutVars>
          <dgm:hierBranch/>
        </dgm:presLayoutVars>
      </dgm:prSet>
      <dgm:spPr/>
    </dgm:pt>
    <dgm:pt modelId="{883D1711-6470-4793-83CE-4E1ACABFE54A}" type="pres">
      <dgm:prSet presAssocID="{231ABA5D-8420-427C-91E0-05E2C0B0C111}" presName="rootComposite" presStyleCnt="0"/>
      <dgm:spPr/>
    </dgm:pt>
    <dgm:pt modelId="{B7E7978F-2E5D-4990-9A44-E5802DEC2533}" type="pres">
      <dgm:prSet presAssocID="{231ABA5D-8420-427C-91E0-05E2C0B0C111}" presName="rootText" presStyleLbl="node2" presStyleIdx="1" presStyleCnt="4" custScaleX="109453" custScaleY="107512">
        <dgm:presLayoutVars>
          <dgm:chPref val="3"/>
        </dgm:presLayoutVars>
      </dgm:prSet>
      <dgm:spPr/>
    </dgm:pt>
    <dgm:pt modelId="{00619AC5-1506-4C32-A9B9-05107522DC56}" type="pres">
      <dgm:prSet presAssocID="{231ABA5D-8420-427C-91E0-05E2C0B0C111}" presName="rootConnector" presStyleLbl="node2" presStyleIdx="1" presStyleCnt="4"/>
      <dgm:spPr/>
    </dgm:pt>
    <dgm:pt modelId="{30EA9429-4A8F-4D4C-B62B-ED7AD370FE61}" type="pres">
      <dgm:prSet presAssocID="{231ABA5D-8420-427C-91E0-05E2C0B0C111}" presName="hierChild4" presStyleCnt="0"/>
      <dgm:spPr/>
    </dgm:pt>
    <dgm:pt modelId="{7CCCD2D3-B37B-4232-8C02-7555823E8796}" type="pres">
      <dgm:prSet presAssocID="{231ABA5D-8420-427C-91E0-05E2C0B0C111}" presName="hierChild5" presStyleCnt="0"/>
      <dgm:spPr/>
    </dgm:pt>
    <dgm:pt modelId="{94B82F85-2D81-4817-A84E-0FDBE7C72880}" type="pres">
      <dgm:prSet presAssocID="{DC06D2FC-1F36-4D47-9DD5-6B7EEEFC74C6}" presName="Name35" presStyleLbl="parChTrans1D2" presStyleIdx="2" presStyleCnt="4"/>
      <dgm:spPr/>
    </dgm:pt>
    <dgm:pt modelId="{EB817C19-6D9A-4F28-9D28-A979DAE94720}" type="pres">
      <dgm:prSet presAssocID="{E8CC571B-A635-4001-94E4-B13288FB0584}" presName="hierRoot2" presStyleCnt="0">
        <dgm:presLayoutVars>
          <dgm:hierBranch val="init"/>
        </dgm:presLayoutVars>
      </dgm:prSet>
      <dgm:spPr/>
    </dgm:pt>
    <dgm:pt modelId="{1FB0FE09-2891-4DD4-BDDB-24042008F816}" type="pres">
      <dgm:prSet presAssocID="{E8CC571B-A635-4001-94E4-B13288FB0584}" presName="rootComposite" presStyleCnt="0"/>
      <dgm:spPr/>
    </dgm:pt>
    <dgm:pt modelId="{8EDD035E-EC2D-4813-B32C-ABD7403D27F4}" type="pres">
      <dgm:prSet presAssocID="{E8CC571B-A635-4001-94E4-B13288FB0584}" presName="rootText" presStyleLbl="node2" presStyleIdx="2" presStyleCnt="4">
        <dgm:presLayoutVars>
          <dgm:chPref val="3"/>
        </dgm:presLayoutVars>
      </dgm:prSet>
      <dgm:spPr/>
    </dgm:pt>
    <dgm:pt modelId="{6E227012-E60D-4688-B8FD-954855FFCD59}" type="pres">
      <dgm:prSet presAssocID="{E8CC571B-A635-4001-94E4-B13288FB0584}" presName="rootConnector" presStyleLbl="node2" presStyleIdx="2" presStyleCnt="4"/>
      <dgm:spPr/>
    </dgm:pt>
    <dgm:pt modelId="{A72CE83A-BA3F-4E0F-9CDD-B72E37AC4067}" type="pres">
      <dgm:prSet presAssocID="{E8CC571B-A635-4001-94E4-B13288FB0584}" presName="hierChild4" presStyleCnt="0"/>
      <dgm:spPr/>
    </dgm:pt>
    <dgm:pt modelId="{5EE0F4B9-8229-4B29-A93F-ACD9C67B0AC6}" type="pres">
      <dgm:prSet presAssocID="{E8CC571B-A635-4001-94E4-B13288FB0584}" presName="hierChild5" presStyleCnt="0"/>
      <dgm:spPr/>
    </dgm:pt>
    <dgm:pt modelId="{3586D7D2-334D-45FB-B7D3-DFCE0CE0F298}" type="pres">
      <dgm:prSet presAssocID="{6183FD66-54C6-4598-8F37-3A803C864087}" presName="Name35" presStyleLbl="parChTrans1D2" presStyleIdx="3" presStyleCnt="4"/>
      <dgm:spPr/>
    </dgm:pt>
    <dgm:pt modelId="{152D9A38-15DA-4143-B978-D0BB8CE824E7}" type="pres">
      <dgm:prSet presAssocID="{C77E6370-703F-4A17-8081-2EC4310F8578}" presName="hierRoot2" presStyleCnt="0">
        <dgm:presLayoutVars>
          <dgm:hierBranch val="init"/>
        </dgm:presLayoutVars>
      </dgm:prSet>
      <dgm:spPr/>
    </dgm:pt>
    <dgm:pt modelId="{38B172DA-83BE-43EC-81F5-26D10CA09557}" type="pres">
      <dgm:prSet presAssocID="{C77E6370-703F-4A17-8081-2EC4310F8578}" presName="rootComposite" presStyleCnt="0"/>
      <dgm:spPr/>
    </dgm:pt>
    <dgm:pt modelId="{38ADE8D7-278B-4EA2-BCDF-B63C89147060}" type="pres">
      <dgm:prSet presAssocID="{C77E6370-703F-4A17-8081-2EC4310F8578}" presName="rootText" presStyleLbl="node2" presStyleIdx="3" presStyleCnt="4">
        <dgm:presLayoutVars>
          <dgm:chPref val="3"/>
        </dgm:presLayoutVars>
      </dgm:prSet>
      <dgm:spPr/>
    </dgm:pt>
    <dgm:pt modelId="{FD412D4F-3479-4BD6-825F-86EE746C0E0F}" type="pres">
      <dgm:prSet presAssocID="{C77E6370-703F-4A17-8081-2EC4310F8578}" presName="rootConnector" presStyleLbl="node2" presStyleIdx="3" presStyleCnt="4"/>
      <dgm:spPr/>
    </dgm:pt>
    <dgm:pt modelId="{62289407-565C-437D-9986-DDCD45C80836}" type="pres">
      <dgm:prSet presAssocID="{C77E6370-703F-4A17-8081-2EC4310F8578}" presName="hierChild4" presStyleCnt="0"/>
      <dgm:spPr/>
    </dgm:pt>
    <dgm:pt modelId="{521F3B22-DB1D-43ED-A6E5-4B118FC189E0}" type="pres">
      <dgm:prSet presAssocID="{11428838-43A9-471D-B368-5351BA7D2AC1}" presName="Name37" presStyleLbl="parChTrans1D3" presStyleIdx="0" presStyleCnt="2"/>
      <dgm:spPr/>
    </dgm:pt>
    <dgm:pt modelId="{6FC77B31-005C-4828-AEF8-3B2EABD0D7FA}" type="pres">
      <dgm:prSet presAssocID="{204EB352-7A38-48DB-904A-1BC03B198A59}" presName="hierRoot2" presStyleCnt="0">
        <dgm:presLayoutVars>
          <dgm:hierBranch val="init"/>
        </dgm:presLayoutVars>
      </dgm:prSet>
      <dgm:spPr/>
    </dgm:pt>
    <dgm:pt modelId="{C6610F7E-0031-4F60-A72C-362BFBF4EE1B}" type="pres">
      <dgm:prSet presAssocID="{204EB352-7A38-48DB-904A-1BC03B198A59}" presName="rootComposite" presStyleCnt="0"/>
      <dgm:spPr/>
    </dgm:pt>
    <dgm:pt modelId="{D052CB42-05DF-4E60-8FE3-81153F08B0EF}" type="pres">
      <dgm:prSet presAssocID="{204EB352-7A38-48DB-904A-1BC03B198A59}" presName="rootText" presStyleLbl="node3" presStyleIdx="0" presStyleCnt="2">
        <dgm:presLayoutVars>
          <dgm:chPref val="3"/>
        </dgm:presLayoutVars>
      </dgm:prSet>
      <dgm:spPr/>
    </dgm:pt>
    <dgm:pt modelId="{D7A656C5-0689-4A38-B87B-49023A634150}" type="pres">
      <dgm:prSet presAssocID="{204EB352-7A38-48DB-904A-1BC03B198A59}" presName="rootConnector" presStyleLbl="node3" presStyleIdx="0" presStyleCnt="2"/>
      <dgm:spPr/>
    </dgm:pt>
    <dgm:pt modelId="{28612EB8-836E-4662-B3C9-B7155304BF2A}" type="pres">
      <dgm:prSet presAssocID="{204EB352-7A38-48DB-904A-1BC03B198A59}" presName="hierChild4" presStyleCnt="0"/>
      <dgm:spPr/>
    </dgm:pt>
    <dgm:pt modelId="{847731B2-3950-491F-83FD-ECF74F9500B1}" type="pres">
      <dgm:prSet presAssocID="{204EB352-7A38-48DB-904A-1BC03B198A59}" presName="hierChild5" presStyleCnt="0"/>
      <dgm:spPr/>
    </dgm:pt>
    <dgm:pt modelId="{D6A212C5-638A-4400-9F28-E8EDDB4F330F}" type="pres">
      <dgm:prSet presAssocID="{B9E8138E-540C-47E1-ACB4-CBA96E121B15}" presName="Name37" presStyleLbl="parChTrans1D3" presStyleIdx="1" presStyleCnt="2"/>
      <dgm:spPr/>
    </dgm:pt>
    <dgm:pt modelId="{CA6CDF37-FC6B-42A3-BF50-29CE632B9139}" type="pres">
      <dgm:prSet presAssocID="{9DB092C3-33A9-4632-B31E-3CC8B802015D}" presName="hierRoot2" presStyleCnt="0">
        <dgm:presLayoutVars>
          <dgm:hierBranch val="init"/>
        </dgm:presLayoutVars>
      </dgm:prSet>
      <dgm:spPr/>
    </dgm:pt>
    <dgm:pt modelId="{6B1C5056-3374-4409-A26B-E1A798EC57F7}" type="pres">
      <dgm:prSet presAssocID="{9DB092C3-33A9-4632-B31E-3CC8B802015D}" presName="rootComposite" presStyleCnt="0"/>
      <dgm:spPr/>
    </dgm:pt>
    <dgm:pt modelId="{5657EA7C-0DB6-4B63-A0BF-69D85043D7FE}" type="pres">
      <dgm:prSet presAssocID="{9DB092C3-33A9-4632-B31E-3CC8B802015D}" presName="rootText" presStyleLbl="node3" presStyleIdx="1" presStyleCnt="2" custScaleX="124050" custScaleY="114069">
        <dgm:presLayoutVars>
          <dgm:chPref val="3"/>
        </dgm:presLayoutVars>
      </dgm:prSet>
      <dgm:spPr/>
    </dgm:pt>
    <dgm:pt modelId="{45E12951-ECD5-42DD-A5C1-38A150988E13}" type="pres">
      <dgm:prSet presAssocID="{9DB092C3-33A9-4632-B31E-3CC8B802015D}" presName="rootConnector" presStyleLbl="node3" presStyleIdx="1" presStyleCnt="2"/>
      <dgm:spPr/>
    </dgm:pt>
    <dgm:pt modelId="{54DB8746-C683-4E59-A100-06761603FAA7}" type="pres">
      <dgm:prSet presAssocID="{9DB092C3-33A9-4632-B31E-3CC8B802015D}" presName="hierChild4" presStyleCnt="0"/>
      <dgm:spPr/>
    </dgm:pt>
    <dgm:pt modelId="{6C4F67CD-7277-4FD1-9335-DB375C7AFE56}" type="pres">
      <dgm:prSet presAssocID="{9DB092C3-33A9-4632-B31E-3CC8B802015D}" presName="hierChild5" presStyleCnt="0"/>
      <dgm:spPr/>
    </dgm:pt>
    <dgm:pt modelId="{F876DF61-0380-45C1-821D-44C793857AE4}" type="pres">
      <dgm:prSet presAssocID="{C77E6370-703F-4A17-8081-2EC4310F8578}" presName="hierChild5" presStyleCnt="0"/>
      <dgm:spPr/>
    </dgm:pt>
    <dgm:pt modelId="{B43F7813-8EDC-40CA-B724-CE83686493C2}" type="pres">
      <dgm:prSet presAssocID="{06A7C9A0-3D56-4342-B1EB-EA85B32A3DB5}" presName="hierChild3" presStyleCnt="0"/>
      <dgm:spPr/>
    </dgm:pt>
  </dgm:ptLst>
  <dgm:cxnLst>
    <dgm:cxn modelId="{89E6A610-4190-4636-8C99-8C18726A4042}" type="presOf" srcId="{06A7C9A0-3D56-4342-B1EB-EA85B32A3DB5}" destId="{9403C1D5-1331-4557-B590-E410C8CCDC62}" srcOrd="0" destOrd="0" presId="urn:microsoft.com/office/officeart/2005/8/layout/orgChart1"/>
    <dgm:cxn modelId="{3BBAAE11-658F-46CC-9B1D-1118451FEBE4}" type="presOf" srcId="{9DB092C3-33A9-4632-B31E-3CC8B802015D}" destId="{45E12951-ECD5-42DD-A5C1-38A150988E13}" srcOrd="1" destOrd="0" presId="urn:microsoft.com/office/officeart/2005/8/layout/orgChart1"/>
    <dgm:cxn modelId="{9E76C815-8A5C-4F9F-ABF7-6DF32BC41049}" type="presOf" srcId="{F364F37C-DBE3-4F3D-B360-7808E13A92D9}" destId="{84B7F4D4-97CC-4DEE-86F1-9249CBA2A874}" srcOrd="1" destOrd="0" presId="urn:microsoft.com/office/officeart/2005/8/layout/orgChart1"/>
    <dgm:cxn modelId="{BBA4EB16-FE72-49C2-A202-E27C6C62F090}" type="presOf" srcId="{204EB352-7A38-48DB-904A-1BC03B198A59}" destId="{D052CB42-05DF-4E60-8FE3-81153F08B0EF}" srcOrd="0" destOrd="0" presId="urn:microsoft.com/office/officeart/2005/8/layout/orgChart1"/>
    <dgm:cxn modelId="{C583F119-E306-483F-97FC-B8B31761FADE}" type="presOf" srcId="{231ABA5D-8420-427C-91E0-05E2C0B0C111}" destId="{00619AC5-1506-4C32-A9B9-05107522DC56}" srcOrd="1" destOrd="0" presId="urn:microsoft.com/office/officeart/2005/8/layout/orgChart1"/>
    <dgm:cxn modelId="{D2B8EA1A-B9F9-4E8B-B55E-1CBE98AE7DD3}" srcId="{C77E6370-703F-4A17-8081-2EC4310F8578}" destId="{204EB352-7A38-48DB-904A-1BC03B198A59}" srcOrd="0" destOrd="0" parTransId="{11428838-43A9-471D-B368-5351BA7D2AC1}" sibTransId="{C5F47707-93B0-43BC-B7C8-7CC691645C16}"/>
    <dgm:cxn modelId="{04C8FA20-5F71-4A5F-856B-42A365B8701D}" type="presOf" srcId="{C77E6370-703F-4A17-8081-2EC4310F8578}" destId="{FD412D4F-3479-4BD6-825F-86EE746C0E0F}" srcOrd="1" destOrd="0" presId="urn:microsoft.com/office/officeart/2005/8/layout/orgChart1"/>
    <dgm:cxn modelId="{6E3F2322-DB62-4F59-8D08-46105EE82E89}" srcId="{C77E6370-703F-4A17-8081-2EC4310F8578}" destId="{9DB092C3-33A9-4632-B31E-3CC8B802015D}" srcOrd="1" destOrd="0" parTransId="{B9E8138E-540C-47E1-ACB4-CBA96E121B15}" sibTransId="{94360E6F-86CE-4D1B-8D41-4AB50B8129C4}"/>
    <dgm:cxn modelId="{30111928-C1C3-4846-9854-6D53B0F899B7}" type="presOf" srcId="{11428838-43A9-471D-B368-5351BA7D2AC1}" destId="{521F3B22-DB1D-43ED-A6E5-4B118FC189E0}" srcOrd="0" destOrd="0" presId="urn:microsoft.com/office/officeart/2005/8/layout/orgChart1"/>
    <dgm:cxn modelId="{5239042F-AA2D-4A9C-886F-D332A7E271A8}" type="presOf" srcId="{6183FD66-54C6-4598-8F37-3A803C864087}" destId="{3586D7D2-334D-45FB-B7D3-DFCE0CE0F298}" srcOrd="0" destOrd="0" presId="urn:microsoft.com/office/officeart/2005/8/layout/orgChart1"/>
    <dgm:cxn modelId="{A33A593F-41A6-429D-ACEB-D7334ED837F8}" type="presOf" srcId="{DD74D059-0D10-4099-9864-FAB0D7537244}" destId="{F4C25684-1EFC-4905-9B87-D0F85A3ADB4F}" srcOrd="0" destOrd="0" presId="urn:microsoft.com/office/officeart/2005/8/layout/orgChart1"/>
    <dgm:cxn modelId="{62BB595F-0482-44B7-B4D1-2972F4BACB9F}" type="presOf" srcId="{E8CC571B-A635-4001-94E4-B13288FB0584}" destId="{8EDD035E-EC2D-4813-B32C-ABD7403D27F4}" srcOrd="0" destOrd="0" presId="urn:microsoft.com/office/officeart/2005/8/layout/orgChart1"/>
    <dgm:cxn modelId="{E9F4B64C-FC7A-4322-B79F-131097A809FE}" type="presOf" srcId="{06A7C9A0-3D56-4342-B1EB-EA85B32A3DB5}" destId="{80392BD5-76F5-45E7-BA46-76311F8987BC}" srcOrd="1" destOrd="0" presId="urn:microsoft.com/office/officeart/2005/8/layout/orgChart1"/>
    <dgm:cxn modelId="{46B7C351-A006-474B-8B90-B9895D06B5C8}" type="presOf" srcId="{9DB092C3-33A9-4632-B31E-3CC8B802015D}" destId="{5657EA7C-0DB6-4B63-A0BF-69D85043D7FE}" srcOrd="0" destOrd="0" presId="urn:microsoft.com/office/officeart/2005/8/layout/orgChart1"/>
    <dgm:cxn modelId="{B6593258-6FD3-4FCE-AC61-29EB1AC8CAC8}" type="presOf" srcId="{204EB352-7A38-48DB-904A-1BC03B198A59}" destId="{D7A656C5-0689-4A38-B87B-49023A634150}" srcOrd="1" destOrd="0" presId="urn:microsoft.com/office/officeart/2005/8/layout/orgChart1"/>
    <dgm:cxn modelId="{CB2C8158-061F-4CE6-AA2C-D32926F42E9B}" type="presOf" srcId="{900913CB-E2C4-4BE2-84EF-2DD390C50BC9}" destId="{EBE9412B-8670-479B-8B84-4F1C079FBFCF}" srcOrd="0" destOrd="0" presId="urn:microsoft.com/office/officeart/2005/8/layout/orgChart1"/>
    <dgm:cxn modelId="{9D8B728E-4F8F-4BC9-99BA-8E740EA5A61D}" srcId="{06A7C9A0-3D56-4342-B1EB-EA85B32A3DB5}" destId="{231ABA5D-8420-427C-91E0-05E2C0B0C111}" srcOrd="1" destOrd="0" parTransId="{900913CB-E2C4-4BE2-84EF-2DD390C50BC9}" sibTransId="{6D61E13C-0AB5-46CA-B8AF-ED0DB9FF6638}"/>
    <dgm:cxn modelId="{09257697-2CAF-4D00-97C8-02E301A1BFA5}" srcId="{A0895247-C319-4752-BB86-696C6D87F598}" destId="{06A7C9A0-3D56-4342-B1EB-EA85B32A3DB5}" srcOrd="0" destOrd="0" parTransId="{F0ED7031-8B99-40C3-8AAA-A28F5E2DCC07}" sibTransId="{2EDB71DD-CB75-4D14-9A55-670A0D0B8787}"/>
    <dgm:cxn modelId="{5174F5A6-6462-4D26-9250-3EF51D59A1D6}" type="presOf" srcId="{DC06D2FC-1F36-4D47-9DD5-6B7EEEFC74C6}" destId="{94B82F85-2D81-4817-A84E-0FDBE7C72880}" srcOrd="0" destOrd="0" presId="urn:microsoft.com/office/officeart/2005/8/layout/orgChart1"/>
    <dgm:cxn modelId="{091861BA-7247-4342-8710-A080DED7E1D8}" type="presOf" srcId="{B9E8138E-540C-47E1-ACB4-CBA96E121B15}" destId="{D6A212C5-638A-4400-9F28-E8EDDB4F330F}" srcOrd="0" destOrd="0" presId="urn:microsoft.com/office/officeart/2005/8/layout/orgChart1"/>
    <dgm:cxn modelId="{7CFBF8C7-06B6-463A-8884-F429A2C30190}" srcId="{06A7C9A0-3D56-4342-B1EB-EA85B32A3DB5}" destId="{E8CC571B-A635-4001-94E4-B13288FB0584}" srcOrd="2" destOrd="0" parTransId="{DC06D2FC-1F36-4D47-9DD5-6B7EEEFC74C6}" sibTransId="{1115D488-5B45-45FA-B43B-01407BD11C10}"/>
    <dgm:cxn modelId="{79FF3CCA-9880-49BF-846C-7E95E259D13D}" type="presOf" srcId="{C77E6370-703F-4A17-8081-2EC4310F8578}" destId="{38ADE8D7-278B-4EA2-BCDF-B63C89147060}" srcOrd="0" destOrd="0" presId="urn:microsoft.com/office/officeart/2005/8/layout/orgChart1"/>
    <dgm:cxn modelId="{1BBDF4CB-C92D-4264-B9C1-C69CF4443AD0}" srcId="{06A7C9A0-3D56-4342-B1EB-EA85B32A3DB5}" destId="{C77E6370-703F-4A17-8081-2EC4310F8578}" srcOrd="3" destOrd="0" parTransId="{6183FD66-54C6-4598-8F37-3A803C864087}" sibTransId="{3B4A43DF-7E14-4CC9-9A95-A166B0D15592}"/>
    <dgm:cxn modelId="{6CB2A5CC-C5A2-4CDA-A538-8434514F4B7F}" type="presOf" srcId="{F364F37C-DBE3-4F3D-B360-7808E13A92D9}" destId="{38FE5969-E03F-4CB4-B051-0E548D84530D}" srcOrd="0" destOrd="0" presId="urn:microsoft.com/office/officeart/2005/8/layout/orgChart1"/>
    <dgm:cxn modelId="{5C8FDDD8-2B5A-4F78-BEFE-D96D1558025F}" type="presOf" srcId="{A0895247-C319-4752-BB86-696C6D87F598}" destId="{0A44F524-1463-404E-B31A-AE307C34348E}" srcOrd="0" destOrd="0" presId="urn:microsoft.com/office/officeart/2005/8/layout/orgChart1"/>
    <dgm:cxn modelId="{183DACE5-F76B-4E27-8153-F8CB80DC1CD8}" type="presOf" srcId="{E8CC571B-A635-4001-94E4-B13288FB0584}" destId="{6E227012-E60D-4688-B8FD-954855FFCD59}" srcOrd="1" destOrd="0" presId="urn:microsoft.com/office/officeart/2005/8/layout/orgChart1"/>
    <dgm:cxn modelId="{0C42E8EE-0D84-4387-ABED-CC7A8FF41C23}" type="presOf" srcId="{231ABA5D-8420-427C-91E0-05E2C0B0C111}" destId="{B7E7978F-2E5D-4990-9A44-E5802DEC2533}" srcOrd="0" destOrd="0" presId="urn:microsoft.com/office/officeart/2005/8/layout/orgChart1"/>
    <dgm:cxn modelId="{D577E8FB-1B52-4812-8600-840D604835E1}" srcId="{06A7C9A0-3D56-4342-B1EB-EA85B32A3DB5}" destId="{F364F37C-DBE3-4F3D-B360-7808E13A92D9}" srcOrd="0" destOrd="0" parTransId="{DD74D059-0D10-4099-9864-FAB0D7537244}" sibTransId="{953D31A0-B705-43A6-A9F9-9C8756CA9E96}"/>
    <dgm:cxn modelId="{0731F444-76FD-4355-B6AE-749DDC01377A}" type="presParOf" srcId="{0A44F524-1463-404E-B31A-AE307C34348E}" destId="{8B655ECB-A25A-426A-94B7-B6F387F2FB6F}" srcOrd="0" destOrd="0" presId="urn:microsoft.com/office/officeart/2005/8/layout/orgChart1"/>
    <dgm:cxn modelId="{A3366E71-8E9A-425F-9689-483E271F18F9}" type="presParOf" srcId="{8B655ECB-A25A-426A-94B7-B6F387F2FB6F}" destId="{CD04807E-9101-4A6D-87C1-9CAF792E03E0}" srcOrd="0" destOrd="0" presId="urn:microsoft.com/office/officeart/2005/8/layout/orgChart1"/>
    <dgm:cxn modelId="{B6B3EE1F-E5C0-4267-8067-DF3D6C48061C}" type="presParOf" srcId="{CD04807E-9101-4A6D-87C1-9CAF792E03E0}" destId="{9403C1D5-1331-4557-B590-E410C8CCDC62}" srcOrd="0" destOrd="0" presId="urn:microsoft.com/office/officeart/2005/8/layout/orgChart1"/>
    <dgm:cxn modelId="{41C590CF-F73C-41D1-91DE-F2A50E34EA3D}" type="presParOf" srcId="{CD04807E-9101-4A6D-87C1-9CAF792E03E0}" destId="{80392BD5-76F5-45E7-BA46-76311F8987BC}" srcOrd="1" destOrd="0" presId="urn:microsoft.com/office/officeart/2005/8/layout/orgChart1"/>
    <dgm:cxn modelId="{35A213F6-776F-448A-ADD2-FE4C249E84B6}" type="presParOf" srcId="{8B655ECB-A25A-426A-94B7-B6F387F2FB6F}" destId="{D9A8F756-447A-4044-A795-83DD32CB41B2}" srcOrd="1" destOrd="0" presId="urn:microsoft.com/office/officeart/2005/8/layout/orgChart1"/>
    <dgm:cxn modelId="{515BFD37-1D73-48CA-86CD-FE8BA97CBAD5}" type="presParOf" srcId="{D9A8F756-447A-4044-A795-83DD32CB41B2}" destId="{F4C25684-1EFC-4905-9B87-D0F85A3ADB4F}" srcOrd="0" destOrd="0" presId="urn:microsoft.com/office/officeart/2005/8/layout/orgChart1"/>
    <dgm:cxn modelId="{F3169D12-3C60-41FE-82FA-BCD9430FA90A}" type="presParOf" srcId="{D9A8F756-447A-4044-A795-83DD32CB41B2}" destId="{4CC4C139-4753-470C-B1E0-DF06D170AFE0}" srcOrd="1" destOrd="0" presId="urn:microsoft.com/office/officeart/2005/8/layout/orgChart1"/>
    <dgm:cxn modelId="{B4F8336A-68EE-4C60-9652-508E425CDCC0}" type="presParOf" srcId="{4CC4C139-4753-470C-B1E0-DF06D170AFE0}" destId="{7DDE129C-F33B-44F2-9F4C-E2C1A07047E8}" srcOrd="0" destOrd="0" presId="urn:microsoft.com/office/officeart/2005/8/layout/orgChart1"/>
    <dgm:cxn modelId="{262275AD-7C32-43C4-8FDB-5C46CF9ACCB9}" type="presParOf" srcId="{7DDE129C-F33B-44F2-9F4C-E2C1A07047E8}" destId="{38FE5969-E03F-4CB4-B051-0E548D84530D}" srcOrd="0" destOrd="0" presId="urn:microsoft.com/office/officeart/2005/8/layout/orgChart1"/>
    <dgm:cxn modelId="{95D6B128-C564-4BB5-B19A-D201827404F0}" type="presParOf" srcId="{7DDE129C-F33B-44F2-9F4C-E2C1A07047E8}" destId="{84B7F4D4-97CC-4DEE-86F1-9249CBA2A874}" srcOrd="1" destOrd="0" presId="urn:microsoft.com/office/officeart/2005/8/layout/orgChart1"/>
    <dgm:cxn modelId="{DD2F1A84-0AB6-408F-8CD9-57B2FAD84FFC}" type="presParOf" srcId="{4CC4C139-4753-470C-B1E0-DF06D170AFE0}" destId="{53AA3C43-0843-4453-846A-0A8980B33354}" srcOrd="1" destOrd="0" presId="urn:microsoft.com/office/officeart/2005/8/layout/orgChart1"/>
    <dgm:cxn modelId="{FB06325B-BC77-4D6E-A342-40350FDDE642}" type="presParOf" srcId="{4CC4C139-4753-470C-B1E0-DF06D170AFE0}" destId="{7D1EA312-5EF0-4DC5-94BE-37FCE6600AC8}" srcOrd="2" destOrd="0" presId="urn:microsoft.com/office/officeart/2005/8/layout/orgChart1"/>
    <dgm:cxn modelId="{E0984504-55AF-4CEE-9A84-669969E8567A}" type="presParOf" srcId="{D9A8F756-447A-4044-A795-83DD32CB41B2}" destId="{EBE9412B-8670-479B-8B84-4F1C079FBFCF}" srcOrd="2" destOrd="0" presId="urn:microsoft.com/office/officeart/2005/8/layout/orgChart1"/>
    <dgm:cxn modelId="{275101E8-5B99-4F62-9A00-ECDE847698C3}" type="presParOf" srcId="{D9A8F756-447A-4044-A795-83DD32CB41B2}" destId="{4173E9E0-B56E-4CCC-8080-CA6DB84C8BEE}" srcOrd="3" destOrd="0" presId="urn:microsoft.com/office/officeart/2005/8/layout/orgChart1"/>
    <dgm:cxn modelId="{D38CD058-B2CD-45C6-9960-B9559D0B69FB}" type="presParOf" srcId="{4173E9E0-B56E-4CCC-8080-CA6DB84C8BEE}" destId="{883D1711-6470-4793-83CE-4E1ACABFE54A}" srcOrd="0" destOrd="0" presId="urn:microsoft.com/office/officeart/2005/8/layout/orgChart1"/>
    <dgm:cxn modelId="{06A3190D-85E2-431D-9023-62D7730A41FF}" type="presParOf" srcId="{883D1711-6470-4793-83CE-4E1ACABFE54A}" destId="{B7E7978F-2E5D-4990-9A44-E5802DEC2533}" srcOrd="0" destOrd="0" presId="urn:microsoft.com/office/officeart/2005/8/layout/orgChart1"/>
    <dgm:cxn modelId="{AF6A9B47-393B-4D3D-A9EB-16CD1585D9F8}" type="presParOf" srcId="{883D1711-6470-4793-83CE-4E1ACABFE54A}" destId="{00619AC5-1506-4C32-A9B9-05107522DC56}" srcOrd="1" destOrd="0" presId="urn:microsoft.com/office/officeart/2005/8/layout/orgChart1"/>
    <dgm:cxn modelId="{D51FA238-3370-4E66-84DB-28E23D2C4905}" type="presParOf" srcId="{4173E9E0-B56E-4CCC-8080-CA6DB84C8BEE}" destId="{30EA9429-4A8F-4D4C-B62B-ED7AD370FE61}" srcOrd="1" destOrd="0" presId="urn:microsoft.com/office/officeart/2005/8/layout/orgChart1"/>
    <dgm:cxn modelId="{48F8020E-05A1-48BA-AA7B-6708B69445D1}" type="presParOf" srcId="{4173E9E0-B56E-4CCC-8080-CA6DB84C8BEE}" destId="{7CCCD2D3-B37B-4232-8C02-7555823E8796}" srcOrd="2" destOrd="0" presId="urn:microsoft.com/office/officeart/2005/8/layout/orgChart1"/>
    <dgm:cxn modelId="{788F82AD-93B4-435D-8DF7-B0364F2EE86D}" type="presParOf" srcId="{D9A8F756-447A-4044-A795-83DD32CB41B2}" destId="{94B82F85-2D81-4817-A84E-0FDBE7C72880}" srcOrd="4" destOrd="0" presId="urn:microsoft.com/office/officeart/2005/8/layout/orgChart1"/>
    <dgm:cxn modelId="{AA10EA50-7DDA-44EC-8BD1-96B4E246DA08}" type="presParOf" srcId="{D9A8F756-447A-4044-A795-83DD32CB41B2}" destId="{EB817C19-6D9A-4F28-9D28-A979DAE94720}" srcOrd="5" destOrd="0" presId="urn:microsoft.com/office/officeart/2005/8/layout/orgChart1"/>
    <dgm:cxn modelId="{9548270C-9E1F-4A9B-979D-3BC9D3E33D06}" type="presParOf" srcId="{EB817C19-6D9A-4F28-9D28-A979DAE94720}" destId="{1FB0FE09-2891-4DD4-BDDB-24042008F816}" srcOrd="0" destOrd="0" presId="urn:microsoft.com/office/officeart/2005/8/layout/orgChart1"/>
    <dgm:cxn modelId="{2C1B2B00-114E-4DBB-AD89-64D25A8F1052}" type="presParOf" srcId="{1FB0FE09-2891-4DD4-BDDB-24042008F816}" destId="{8EDD035E-EC2D-4813-B32C-ABD7403D27F4}" srcOrd="0" destOrd="0" presId="urn:microsoft.com/office/officeart/2005/8/layout/orgChart1"/>
    <dgm:cxn modelId="{49DDC2A3-F7F1-4865-B331-C2EC9E16B179}" type="presParOf" srcId="{1FB0FE09-2891-4DD4-BDDB-24042008F816}" destId="{6E227012-E60D-4688-B8FD-954855FFCD59}" srcOrd="1" destOrd="0" presId="urn:microsoft.com/office/officeart/2005/8/layout/orgChart1"/>
    <dgm:cxn modelId="{1C2866B9-5B94-4066-9676-D4A91A0099BC}" type="presParOf" srcId="{EB817C19-6D9A-4F28-9D28-A979DAE94720}" destId="{A72CE83A-BA3F-4E0F-9CDD-B72E37AC4067}" srcOrd="1" destOrd="0" presId="urn:microsoft.com/office/officeart/2005/8/layout/orgChart1"/>
    <dgm:cxn modelId="{B6CAC8EC-FA25-4279-B1D1-D187C5371318}" type="presParOf" srcId="{EB817C19-6D9A-4F28-9D28-A979DAE94720}" destId="{5EE0F4B9-8229-4B29-A93F-ACD9C67B0AC6}" srcOrd="2" destOrd="0" presId="urn:microsoft.com/office/officeart/2005/8/layout/orgChart1"/>
    <dgm:cxn modelId="{48227D88-9383-49E6-80AF-ACD8BA102852}" type="presParOf" srcId="{D9A8F756-447A-4044-A795-83DD32CB41B2}" destId="{3586D7D2-334D-45FB-B7D3-DFCE0CE0F298}" srcOrd="6" destOrd="0" presId="urn:microsoft.com/office/officeart/2005/8/layout/orgChart1"/>
    <dgm:cxn modelId="{C7886200-A9A8-4881-BC9A-0B7C91FC05E8}" type="presParOf" srcId="{D9A8F756-447A-4044-A795-83DD32CB41B2}" destId="{152D9A38-15DA-4143-B978-D0BB8CE824E7}" srcOrd="7" destOrd="0" presId="urn:microsoft.com/office/officeart/2005/8/layout/orgChart1"/>
    <dgm:cxn modelId="{365DFAFD-2FEA-4063-A54C-43423693EF36}" type="presParOf" srcId="{152D9A38-15DA-4143-B978-D0BB8CE824E7}" destId="{38B172DA-83BE-43EC-81F5-26D10CA09557}" srcOrd="0" destOrd="0" presId="urn:microsoft.com/office/officeart/2005/8/layout/orgChart1"/>
    <dgm:cxn modelId="{EA7ABF07-DDFD-466C-899B-4AD8C9D083BC}" type="presParOf" srcId="{38B172DA-83BE-43EC-81F5-26D10CA09557}" destId="{38ADE8D7-278B-4EA2-BCDF-B63C89147060}" srcOrd="0" destOrd="0" presId="urn:microsoft.com/office/officeart/2005/8/layout/orgChart1"/>
    <dgm:cxn modelId="{02E182C0-3EF6-4637-AAAA-0495926BE6C4}" type="presParOf" srcId="{38B172DA-83BE-43EC-81F5-26D10CA09557}" destId="{FD412D4F-3479-4BD6-825F-86EE746C0E0F}" srcOrd="1" destOrd="0" presId="urn:microsoft.com/office/officeart/2005/8/layout/orgChart1"/>
    <dgm:cxn modelId="{2D02CB2A-E386-45C6-AFE7-A5C576CB45E2}" type="presParOf" srcId="{152D9A38-15DA-4143-B978-D0BB8CE824E7}" destId="{62289407-565C-437D-9986-DDCD45C80836}" srcOrd="1" destOrd="0" presId="urn:microsoft.com/office/officeart/2005/8/layout/orgChart1"/>
    <dgm:cxn modelId="{74000151-9BE4-4F5A-80A8-8E71E7249074}" type="presParOf" srcId="{62289407-565C-437D-9986-DDCD45C80836}" destId="{521F3B22-DB1D-43ED-A6E5-4B118FC189E0}" srcOrd="0" destOrd="0" presId="urn:microsoft.com/office/officeart/2005/8/layout/orgChart1"/>
    <dgm:cxn modelId="{9101AF5D-BE85-4DCC-92A2-435AE9CD692B}" type="presParOf" srcId="{62289407-565C-437D-9986-DDCD45C80836}" destId="{6FC77B31-005C-4828-AEF8-3B2EABD0D7FA}" srcOrd="1" destOrd="0" presId="urn:microsoft.com/office/officeart/2005/8/layout/orgChart1"/>
    <dgm:cxn modelId="{9774A19A-858C-4D94-B15A-FF1A68BFF3A2}" type="presParOf" srcId="{6FC77B31-005C-4828-AEF8-3B2EABD0D7FA}" destId="{C6610F7E-0031-4F60-A72C-362BFBF4EE1B}" srcOrd="0" destOrd="0" presId="urn:microsoft.com/office/officeart/2005/8/layout/orgChart1"/>
    <dgm:cxn modelId="{1EB03835-B244-49A7-85EF-89A240A90163}" type="presParOf" srcId="{C6610F7E-0031-4F60-A72C-362BFBF4EE1B}" destId="{D052CB42-05DF-4E60-8FE3-81153F08B0EF}" srcOrd="0" destOrd="0" presId="urn:microsoft.com/office/officeart/2005/8/layout/orgChart1"/>
    <dgm:cxn modelId="{2E89B701-C3FC-4897-A005-62C5D723E258}" type="presParOf" srcId="{C6610F7E-0031-4F60-A72C-362BFBF4EE1B}" destId="{D7A656C5-0689-4A38-B87B-49023A634150}" srcOrd="1" destOrd="0" presId="urn:microsoft.com/office/officeart/2005/8/layout/orgChart1"/>
    <dgm:cxn modelId="{73620EF5-5982-4276-AE37-9E4938F1CE7A}" type="presParOf" srcId="{6FC77B31-005C-4828-AEF8-3B2EABD0D7FA}" destId="{28612EB8-836E-4662-B3C9-B7155304BF2A}" srcOrd="1" destOrd="0" presId="urn:microsoft.com/office/officeart/2005/8/layout/orgChart1"/>
    <dgm:cxn modelId="{4BF2D611-E81D-478D-BFBC-3A3632DF9223}" type="presParOf" srcId="{6FC77B31-005C-4828-AEF8-3B2EABD0D7FA}" destId="{847731B2-3950-491F-83FD-ECF74F9500B1}" srcOrd="2" destOrd="0" presId="urn:microsoft.com/office/officeart/2005/8/layout/orgChart1"/>
    <dgm:cxn modelId="{E678E3A4-12B3-40A2-989D-A54653F86578}" type="presParOf" srcId="{62289407-565C-437D-9986-DDCD45C80836}" destId="{D6A212C5-638A-4400-9F28-E8EDDB4F330F}" srcOrd="2" destOrd="0" presId="urn:microsoft.com/office/officeart/2005/8/layout/orgChart1"/>
    <dgm:cxn modelId="{A647977E-C6CE-428C-AF4C-25E9D1F2D9F4}" type="presParOf" srcId="{62289407-565C-437D-9986-DDCD45C80836}" destId="{CA6CDF37-FC6B-42A3-BF50-29CE632B9139}" srcOrd="3" destOrd="0" presId="urn:microsoft.com/office/officeart/2005/8/layout/orgChart1"/>
    <dgm:cxn modelId="{68D907CE-AEFD-43C9-AC4E-9DBC3EF5A18C}" type="presParOf" srcId="{CA6CDF37-FC6B-42A3-BF50-29CE632B9139}" destId="{6B1C5056-3374-4409-A26B-E1A798EC57F7}" srcOrd="0" destOrd="0" presId="urn:microsoft.com/office/officeart/2005/8/layout/orgChart1"/>
    <dgm:cxn modelId="{1F9FEBF5-8D3B-483E-A894-D9A5C2AF9D52}" type="presParOf" srcId="{6B1C5056-3374-4409-A26B-E1A798EC57F7}" destId="{5657EA7C-0DB6-4B63-A0BF-69D85043D7FE}" srcOrd="0" destOrd="0" presId="urn:microsoft.com/office/officeart/2005/8/layout/orgChart1"/>
    <dgm:cxn modelId="{F05F982A-BC88-442C-9BB0-67DCBCC6780E}" type="presParOf" srcId="{6B1C5056-3374-4409-A26B-E1A798EC57F7}" destId="{45E12951-ECD5-42DD-A5C1-38A150988E13}" srcOrd="1" destOrd="0" presId="urn:microsoft.com/office/officeart/2005/8/layout/orgChart1"/>
    <dgm:cxn modelId="{852772E2-DD03-453A-97A5-A63B9BEB6D0E}" type="presParOf" srcId="{CA6CDF37-FC6B-42A3-BF50-29CE632B9139}" destId="{54DB8746-C683-4E59-A100-06761603FAA7}" srcOrd="1" destOrd="0" presId="urn:microsoft.com/office/officeart/2005/8/layout/orgChart1"/>
    <dgm:cxn modelId="{280A58EB-B842-46A9-975D-682373AC768A}" type="presParOf" srcId="{CA6CDF37-FC6B-42A3-BF50-29CE632B9139}" destId="{6C4F67CD-7277-4FD1-9335-DB375C7AFE56}" srcOrd="2" destOrd="0" presId="urn:microsoft.com/office/officeart/2005/8/layout/orgChart1"/>
    <dgm:cxn modelId="{6B1045F4-64AA-4B9A-8745-5A2747A05C95}" type="presParOf" srcId="{152D9A38-15DA-4143-B978-D0BB8CE824E7}" destId="{F876DF61-0380-45C1-821D-44C793857AE4}" srcOrd="2" destOrd="0" presId="urn:microsoft.com/office/officeart/2005/8/layout/orgChart1"/>
    <dgm:cxn modelId="{D10A0D16-55DD-4D4A-9E86-962783A77E9A}" type="presParOf" srcId="{8B655ECB-A25A-426A-94B7-B6F387F2FB6F}" destId="{B43F7813-8EDC-40CA-B724-CE83686493C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212C5-638A-4400-9F28-E8EDDB4F330F}">
      <dsp:nvSpPr>
        <dsp:cNvPr id="0" name=""/>
        <dsp:cNvSpPr/>
      </dsp:nvSpPr>
      <dsp:spPr>
        <a:xfrm>
          <a:off x="372070" y="1637410"/>
          <a:ext cx="157218" cy="1263167"/>
        </a:xfrm>
        <a:custGeom>
          <a:avLst/>
          <a:gdLst/>
          <a:ahLst/>
          <a:cxnLst/>
          <a:rect l="0" t="0" r="0" b="0"/>
          <a:pathLst>
            <a:path>
              <a:moveTo>
                <a:pt x="0" y="0"/>
              </a:moveTo>
              <a:lnTo>
                <a:pt x="0" y="1263167"/>
              </a:lnTo>
              <a:lnTo>
                <a:pt x="157218" y="1263167"/>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1F3B22-DB1D-43ED-A6E5-4B118FC189E0}">
      <dsp:nvSpPr>
        <dsp:cNvPr id="0" name=""/>
        <dsp:cNvSpPr/>
      </dsp:nvSpPr>
      <dsp:spPr>
        <a:xfrm>
          <a:off x="372070" y="1637410"/>
          <a:ext cx="157218" cy="482136"/>
        </a:xfrm>
        <a:custGeom>
          <a:avLst/>
          <a:gdLst/>
          <a:ahLst/>
          <a:cxnLst/>
          <a:rect l="0" t="0" r="0" b="0"/>
          <a:pathLst>
            <a:path>
              <a:moveTo>
                <a:pt x="0" y="0"/>
              </a:moveTo>
              <a:lnTo>
                <a:pt x="0" y="482136"/>
              </a:lnTo>
              <a:lnTo>
                <a:pt x="157218" y="482136"/>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86D7D2-334D-45FB-B7D3-DFCE0CE0F298}">
      <dsp:nvSpPr>
        <dsp:cNvPr id="0" name=""/>
        <dsp:cNvSpPr/>
      </dsp:nvSpPr>
      <dsp:spPr>
        <a:xfrm>
          <a:off x="791318" y="892318"/>
          <a:ext cx="1911402" cy="221031"/>
        </a:xfrm>
        <a:custGeom>
          <a:avLst/>
          <a:gdLst/>
          <a:ahLst/>
          <a:cxnLst/>
          <a:rect l="0" t="0" r="0" b="0"/>
          <a:pathLst>
            <a:path>
              <a:moveTo>
                <a:pt x="1911402" y="0"/>
              </a:moveTo>
              <a:lnTo>
                <a:pt x="1911402" y="110978"/>
              </a:lnTo>
              <a:lnTo>
                <a:pt x="0" y="110978"/>
              </a:lnTo>
              <a:lnTo>
                <a:pt x="0" y="2210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B82F85-2D81-4817-A84E-0FDBE7C72880}">
      <dsp:nvSpPr>
        <dsp:cNvPr id="0" name=""/>
        <dsp:cNvSpPr/>
      </dsp:nvSpPr>
      <dsp:spPr>
        <a:xfrm>
          <a:off x="2059546" y="892318"/>
          <a:ext cx="643174" cy="221031"/>
        </a:xfrm>
        <a:custGeom>
          <a:avLst/>
          <a:gdLst/>
          <a:ahLst/>
          <a:cxnLst/>
          <a:rect l="0" t="0" r="0" b="0"/>
          <a:pathLst>
            <a:path>
              <a:moveTo>
                <a:pt x="643174" y="0"/>
              </a:moveTo>
              <a:lnTo>
                <a:pt x="643174" y="110978"/>
              </a:lnTo>
              <a:lnTo>
                <a:pt x="0" y="110978"/>
              </a:lnTo>
              <a:lnTo>
                <a:pt x="0" y="2210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E9412B-8670-479B-8B84-4F1C079FBFCF}">
      <dsp:nvSpPr>
        <dsp:cNvPr id="0" name=""/>
        <dsp:cNvSpPr/>
      </dsp:nvSpPr>
      <dsp:spPr>
        <a:xfrm>
          <a:off x="2702721" y="892318"/>
          <a:ext cx="674592" cy="221031"/>
        </a:xfrm>
        <a:custGeom>
          <a:avLst/>
          <a:gdLst/>
          <a:ahLst/>
          <a:cxnLst/>
          <a:rect l="0" t="0" r="0" b="0"/>
          <a:pathLst>
            <a:path>
              <a:moveTo>
                <a:pt x="0" y="0"/>
              </a:moveTo>
              <a:lnTo>
                <a:pt x="0" y="110978"/>
              </a:lnTo>
              <a:lnTo>
                <a:pt x="674592" y="110978"/>
              </a:lnTo>
              <a:lnTo>
                <a:pt x="674592" y="2210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C25684-1EFC-4905-9B87-D0F85A3ADB4F}">
      <dsp:nvSpPr>
        <dsp:cNvPr id="0" name=""/>
        <dsp:cNvSpPr/>
      </dsp:nvSpPr>
      <dsp:spPr>
        <a:xfrm>
          <a:off x="2702721" y="892318"/>
          <a:ext cx="1992359" cy="221031"/>
        </a:xfrm>
        <a:custGeom>
          <a:avLst/>
          <a:gdLst/>
          <a:ahLst/>
          <a:cxnLst/>
          <a:rect l="0" t="0" r="0" b="0"/>
          <a:pathLst>
            <a:path>
              <a:moveTo>
                <a:pt x="0" y="0"/>
              </a:moveTo>
              <a:lnTo>
                <a:pt x="0" y="110978"/>
              </a:lnTo>
              <a:lnTo>
                <a:pt x="1992359" y="110978"/>
              </a:lnTo>
              <a:lnTo>
                <a:pt x="1992359" y="2210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03C1D5-1331-4557-B590-E410C8CCDC62}">
      <dsp:nvSpPr>
        <dsp:cNvPr id="0" name=""/>
        <dsp:cNvSpPr/>
      </dsp:nvSpPr>
      <dsp:spPr>
        <a:xfrm>
          <a:off x="2016060" y="0"/>
          <a:ext cx="1373322" cy="89231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IN" sz="3500" kern="1200"/>
            <a:t>LASER TYPES </a:t>
          </a:r>
        </a:p>
      </dsp:txBody>
      <dsp:txXfrm>
        <a:off x="2016060" y="0"/>
        <a:ext cx="1373322" cy="892318"/>
      </dsp:txXfrm>
    </dsp:sp>
    <dsp:sp modelId="{38FE5969-E03F-4CB4-B051-0E548D84530D}">
      <dsp:nvSpPr>
        <dsp:cNvPr id="0" name=""/>
        <dsp:cNvSpPr/>
      </dsp:nvSpPr>
      <dsp:spPr>
        <a:xfrm>
          <a:off x="4171020" y="1113349"/>
          <a:ext cx="1048122" cy="52406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ULTRA VIOLET LASER </a:t>
          </a:r>
        </a:p>
      </dsp:txBody>
      <dsp:txXfrm>
        <a:off x="4171020" y="1113349"/>
        <a:ext cx="1048122" cy="524061"/>
      </dsp:txXfrm>
    </dsp:sp>
    <dsp:sp modelId="{B7E7978F-2E5D-4990-9A44-E5802DEC2533}">
      <dsp:nvSpPr>
        <dsp:cNvPr id="0" name=""/>
        <dsp:cNvSpPr/>
      </dsp:nvSpPr>
      <dsp:spPr>
        <a:xfrm>
          <a:off x="2803713" y="1113349"/>
          <a:ext cx="1147201" cy="563428"/>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GREEN LASER</a:t>
          </a:r>
        </a:p>
      </dsp:txBody>
      <dsp:txXfrm>
        <a:off x="2803713" y="1113349"/>
        <a:ext cx="1147201" cy="563428"/>
      </dsp:txXfrm>
    </dsp:sp>
    <dsp:sp modelId="{8EDD035E-EC2D-4813-B32C-ABD7403D27F4}">
      <dsp:nvSpPr>
        <dsp:cNvPr id="0" name=""/>
        <dsp:cNvSpPr/>
      </dsp:nvSpPr>
      <dsp:spPr>
        <a:xfrm>
          <a:off x="1535485" y="1113349"/>
          <a:ext cx="1048122" cy="52406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CARBON-DI OXIDE LASER</a:t>
          </a:r>
        </a:p>
      </dsp:txBody>
      <dsp:txXfrm>
        <a:off x="1535485" y="1113349"/>
        <a:ext cx="1048122" cy="524061"/>
      </dsp:txXfrm>
    </dsp:sp>
    <dsp:sp modelId="{38ADE8D7-278B-4EA2-BCDF-B63C89147060}">
      <dsp:nvSpPr>
        <dsp:cNvPr id="0" name=""/>
        <dsp:cNvSpPr/>
      </dsp:nvSpPr>
      <dsp:spPr>
        <a:xfrm>
          <a:off x="267257" y="1113349"/>
          <a:ext cx="1048122" cy="52406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a:t>FIBRE LASER</a:t>
          </a:r>
        </a:p>
      </dsp:txBody>
      <dsp:txXfrm>
        <a:off x="267257" y="1113349"/>
        <a:ext cx="1048122" cy="524061"/>
      </dsp:txXfrm>
    </dsp:sp>
    <dsp:sp modelId="{D052CB42-05DF-4E60-8FE3-81153F08B0EF}">
      <dsp:nvSpPr>
        <dsp:cNvPr id="0" name=""/>
        <dsp:cNvSpPr/>
      </dsp:nvSpPr>
      <dsp:spPr>
        <a:xfrm>
          <a:off x="529288" y="1857516"/>
          <a:ext cx="1048122" cy="52406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SIMPLE FIBRE LASER</a:t>
          </a:r>
        </a:p>
      </dsp:txBody>
      <dsp:txXfrm>
        <a:off x="529288" y="1857516"/>
        <a:ext cx="1048122" cy="524061"/>
      </dsp:txXfrm>
    </dsp:sp>
    <dsp:sp modelId="{5657EA7C-0DB6-4B63-A0BF-69D85043D7FE}">
      <dsp:nvSpPr>
        <dsp:cNvPr id="0" name=""/>
        <dsp:cNvSpPr/>
      </dsp:nvSpPr>
      <dsp:spPr>
        <a:xfrm>
          <a:off x="529288" y="2601683"/>
          <a:ext cx="1300195" cy="59779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b="0" i="0" kern="1200"/>
            <a:t>PROBABILITY OF DETECTION(POD)</a:t>
          </a:r>
          <a:r>
            <a:rPr lang="en-IN" sz="1300" kern="1200"/>
            <a:t> LASER</a:t>
          </a:r>
        </a:p>
      </dsp:txBody>
      <dsp:txXfrm>
        <a:off x="529288" y="2601683"/>
        <a:ext cx="1300195" cy="5977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10512A-42EC-47CE-8F0F-189D29BE5CD7}" type="datetimeFigureOut">
              <a:rPr lang="en-US" smtClean="0"/>
              <a:pPr/>
              <a:t>5/12/2021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3F6179-8978-4473-81FC-75E9B206A0BE}"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a:t>
            </a:fld>
            <a:endParaRPr lang="en-US"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729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0729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009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07296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6</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07296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729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729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24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07296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DD2359-6B0D-4F73-90FD-3E739B30713A}" type="slidenum">
              <a:rPr lang="en-US" smtClean="0"/>
              <a:pPr/>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0729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2"/>
        <p:cNvGrpSpPr/>
        <p:nvPr/>
      </p:nvGrpSpPr>
      <p:grpSpPr>
        <a:xfrm>
          <a:off x="0" y="0"/>
          <a:ext cx="0" cy="0"/>
          <a:chOff x="0" y="0"/>
          <a:chExt cx="0" cy="0"/>
        </a:xfrm>
      </p:grpSpPr>
      <p:sp>
        <p:nvSpPr>
          <p:cNvPr id="93" name="Google Shape;93;p14"/>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ctrTitle"/>
          </p:nvPr>
        </p:nvSpPr>
        <p:spPr>
          <a:xfrm>
            <a:off x="603504" y="770467"/>
            <a:ext cx="10782300" cy="33528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rgbClr val="FFFFFF"/>
              </a:buClr>
              <a:buSzPts val="8800"/>
              <a:buFont typeface="Calibri"/>
              <a:buNone/>
              <a:defRPr sz="8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4"/>
          <p:cNvSpPr txBox="1">
            <a:spLocks noGrp="1"/>
          </p:cNvSpPr>
          <p:nvPr>
            <p:ph type="subTitle" idx="1"/>
          </p:nvPr>
        </p:nvSpPr>
        <p:spPr>
          <a:xfrm>
            <a:off x="667514" y="4206876"/>
            <a:ext cx="9228201" cy="1645920"/>
          </a:xfrm>
          <a:prstGeom prst="rect">
            <a:avLst/>
          </a:prstGeom>
          <a:noFill/>
          <a:ln>
            <a:noFill/>
          </a:ln>
        </p:spPr>
        <p:txBody>
          <a:bodyPr spcFirstLastPara="1" wrap="square" lIns="91425" tIns="45700" rIns="91425" bIns="45700" anchor="t" anchorCtr="0">
            <a:noAutofit/>
          </a:bodyPr>
          <a:lstStyle>
            <a:lvl1pPr lvl="0" algn="l">
              <a:lnSpc>
                <a:spcPct val="85000"/>
              </a:lnSpc>
              <a:spcBef>
                <a:spcPts val="1300"/>
              </a:spcBef>
              <a:spcAft>
                <a:spcPts val="0"/>
              </a:spcAft>
              <a:buClr>
                <a:schemeClr val="lt1"/>
              </a:buClr>
              <a:buSzPts val="3200"/>
              <a:buNone/>
              <a:defRPr sz="3200">
                <a:solidFill>
                  <a:schemeClr val="lt1"/>
                </a:solidFill>
                <a:latin typeface="Calibri"/>
                <a:ea typeface="Calibri"/>
                <a:cs typeface="Calibri"/>
                <a:sym typeface="Calibri"/>
              </a:defRPr>
            </a:lvl1pPr>
            <a:lvl2pPr lvl="1" algn="ctr">
              <a:lnSpc>
                <a:spcPct val="85000"/>
              </a:lnSpc>
              <a:spcBef>
                <a:spcPts val="600"/>
              </a:spcBef>
              <a:spcAft>
                <a:spcPts val="0"/>
              </a:spcAft>
              <a:buClr>
                <a:srgbClr val="262626"/>
              </a:buClr>
              <a:buSzPts val="2800"/>
              <a:buNone/>
              <a:defRPr sz="2800"/>
            </a:lvl2pPr>
            <a:lvl3pPr lvl="2" algn="ctr">
              <a:lnSpc>
                <a:spcPct val="85000"/>
              </a:lnSpc>
              <a:spcBef>
                <a:spcPts val="600"/>
              </a:spcBef>
              <a:spcAft>
                <a:spcPts val="0"/>
              </a:spcAft>
              <a:buClr>
                <a:srgbClr val="262626"/>
              </a:buClr>
              <a:buSzPts val="2400"/>
              <a:buNone/>
              <a:defRPr sz="2400"/>
            </a:lvl3pPr>
            <a:lvl4pPr lvl="3" algn="ctr">
              <a:lnSpc>
                <a:spcPct val="85000"/>
              </a:lnSpc>
              <a:spcBef>
                <a:spcPts val="600"/>
              </a:spcBef>
              <a:spcAft>
                <a:spcPts val="0"/>
              </a:spcAft>
              <a:buClr>
                <a:srgbClr val="262626"/>
              </a:buClr>
              <a:buSzPts val="2000"/>
              <a:buNone/>
              <a:defRPr sz="2000"/>
            </a:lvl4pPr>
            <a:lvl5pPr lvl="4" algn="ctr">
              <a:lnSpc>
                <a:spcPct val="85000"/>
              </a:lnSpc>
              <a:spcBef>
                <a:spcPts val="600"/>
              </a:spcBef>
              <a:spcAft>
                <a:spcPts val="0"/>
              </a:spcAft>
              <a:buClr>
                <a:srgbClr val="262626"/>
              </a:buClr>
              <a:buSzPts val="2000"/>
              <a:buNone/>
              <a:defRPr sz="2000"/>
            </a:lvl5pPr>
            <a:lvl6pPr lvl="5" algn="ctr">
              <a:lnSpc>
                <a:spcPct val="85000"/>
              </a:lnSpc>
              <a:spcBef>
                <a:spcPts val="600"/>
              </a:spcBef>
              <a:spcAft>
                <a:spcPts val="0"/>
              </a:spcAft>
              <a:buClr>
                <a:srgbClr val="262626"/>
              </a:buClr>
              <a:buSzPts val="2000"/>
              <a:buNone/>
              <a:defRPr sz="2000"/>
            </a:lvl6pPr>
            <a:lvl7pPr lvl="6" algn="ctr">
              <a:lnSpc>
                <a:spcPct val="85000"/>
              </a:lnSpc>
              <a:spcBef>
                <a:spcPts val="600"/>
              </a:spcBef>
              <a:spcAft>
                <a:spcPts val="0"/>
              </a:spcAft>
              <a:buClr>
                <a:srgbClr val="262626"/>
              </a:buClr>
              <a:buSzPts val="2000"/>
              <a:buNone/>
              <a:defRPr sz="2000"/>
            </a:lvl7pPr>
            <a:lvl8pPr lvl="7" algn="ctr">
              <a:lnSpc>
                <a:spcPct val="85000"/>
              </a:lnSpc>
              <a:spcBef>
                <a:spcPts val="600"/>
              </a:spcBef>
              <a:spcAft>
                <a:spcPts val="0"/>
              </a:spcAft>
              <a:buClr>
                <a:srgbClr val="262626"/>
              </a:buClr>
              <a:buSzPts val="2000"/>
              <a:buNone/>
              <a:defRPr sz="2000"/>
            </a:lvl8pPr>
            <a:lvl9pPr lvl="8" algn="ctr">
              <a:lnSpc>
                <a:spcPct val="85000"/>
              </a:lnSpc>
              <a:spcBef>
                <a:spcPts val="600"/>
              </a:spcBef>
              <a:spcAft>
                <a:spcPts val="0"/>
              </a:spcAft>
              <a:buClr>
                <a:srgbClr val="262626"/>
              </a:buClr>
              <a:buSzPts val="2000"/>
              <a:buNone/>
              <a:defRPr sz="2000"/>
            </a:lvl9pPr>
          </a:lstStyle>
          <a:p>
            <a:endParaRPr/>
          </a:p>
        </p:txBody>
      </p:sp>
      <p:sp>
        <p:nvSpPr>
          <p:cNvPr id="96" name="Google Shape;96;p14"/>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4"/>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i="0" u="none" strike="noStrike" cap="none">
                <a:solidFill>
                  <a:srgbClr val="FFFFFF"/>
                </a:solidFill>
                <a:latin typeface="Calibri"/>
                <a:ea typeface="Calibri"/>
                <a:cs typeface="Calibri"/>
                <a:sym typeface="Calibri"/>
              </a:defRPr>
            </a:lvl1pPr>
            <a:lvl2pPr marL="0" lvl="1" indent="0" algn="r">
              <a:spcBef>
                <a:spcPts val="0"/>
              </a:spcBef>
              <a:buNone/>
              <a:defRPr sz="10300" b="0" i="0" u="none" strike="noStrike" cap="none">
                <a:solidFill>
                  <a:srgbClr val="FFFFFF"/>
                </a:solidFill>
                <a:latin typeface="Calibri"/>
                <a:ea typeface="Calibri"/>
                <a:cs typeface="Calibri"/>
                <a:sym typeface="Calibri"/>
              </a:defRPr>
            </a:lvl2pPr>
            <a:lvl3pPr marL="0" lvl="2" indent="0" algn="r">
              <a:spcBef>
                <a:spcPts val="0"/>
              </a:spcBef>
              <a:buNone/>
              <a:defRPr sz="10300" b="0" i="0" u="none" strike="noStrike" cap="none">
                <a:solidFill>
                  <a:srgbClr val="FFFFFF"/>
                </a:solidFill>
                <a:latin typeface="Calibri"/>
                <a:ea typeface="Calibri"/>
                <a:cs typeface="Calibri"/>
                <a:sym typeface="Calibri"/>
              </a:defRPr>
            </a:lvl3pPr>
            <a:lvl4pPr marL="0" lvl="3" indent="0" algn="r">
              <a:spcBef>
                <a:spcPts val="0"/>
              </a:spcBef>
              <a:buNone/>
              <a:defRPr sz="10300" b="0" i="0" u="none" strike="noStrike" cap="none">
                <a:solidFill>
                  <a:srgbClr val="FFFFFF"/>
                </a:solidFill>
                <a:latin typeface="Calibri"/>
                <a:ea typeface="Calibri"/>
                <a:cs typeface="Calibri"/>
                <a:sym typeface="Calibri"/>
              </a:defRPr>
            </a:lvl4pPr>
            <a:lvl5pPr marL="0" lvl="4" indent="0" algn="r">
              <a:spcBef>
                <a:spcPts val="0"/>
              </a:spcBef>
              <a:buNone/>
              <a:defRPr sz="10300" b="0" i="0" u="none" strike="noStrike" cap="none">
                <a:solidFill>
                  <a:srgbClr val="FFFFFF"/>
                </a:solidFill>
                <a:latin typeface="Calibri"/>
                <a:ea typeface="Calibri"/>
                <a:cs typeface="Calibri"/>
                <a:sym typeface="Calibri"/>
              </a:defRPr>
            </a:lvl5pPr>
            <a:lvl6pPr marL="0" lvl="5" indent="0" algn="r">
              <a:spcBef>
                <a:spcPts val="0"/>
              </a:spcBef>
              <a:buNone/>
              <a:defRPr sz="10300" b="0" i="0" u="none" strike="noStrike" cap="none">
                <a:solidFill>
                  <a:srgbClr val="FFFFFF"/>
                </a:solidFill>
                <a:latin typeface="Calibri"/>
                <a:ea typeface="Calibri"/>
                <a:cs typeface="Calibri"/>
                <a:sym typeface="Calibri"/>
              </a:defRPr>
            </a:lvl6pPr>
            <a:lvl7pPr marL="0" lvl="6" indent="0" algn="r">
              <a:spcBef>
                <a:spcPts val="0"/>
              </a:spcBef>
              <a:buNone/>
              <a:defRPr sz="10300" b="0" i="0" u="none" strike="noStrike" cap="none">
                <a:solidFill>
                  <a:srgbClr val="FFFFFF"/>
                </a:solidFill>
                <a:latin typeface="Calibri"/>
                <a:ea typeface="Calibri"/>
                <a:cs typeface="Calibri"/>
                <a:sym typeface="Calibri"/>
              </a:defRPr>
            </a:lvl7pPr>
            <a:lvl8pPr marL="0" lvl="7" indent="0" algn="r">
              <a:spcBef>
                <a:spcPts val="0"/>
              </a:spcBef>
              <a:buNone/>
              <a:defRPr sz="10300" b="0" i="0" u="none" strike="noStrike" cap="none">
                <a:solidFill>
                  <a:srgbClr val="FFFFFF"/>
                </a:solidFill>
                <a:latin typeface="Calibri"/>
                <a:ea typeface="Calibri"/>
                <a:cs typeface="Calibri"/>
                <a:sym typeface="Calibri"/>
              </a:defRPr>
            </a:lvl8pPr>
            <a:lvl9pPr marL="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219200"/>
            <a:ext cx="10972800" cy="533400"/>
          </a:xfrm>
        </p:spPr>
        <p:txBody>
          <a:bodyPr>
            <a:noAutofit/>
          </a:bodyPr>
          <a:lstStyle>
            <a:lvl1pPr algn="l">
              <a:defRPr sz="4000" b="1"/>
            </a:lvl1pPr>
          </a:lstStyle>
          <a:p>
            <a:r>
              <a:rPr lang="en-US" sz="3600" dirty="0"/>
              <a:t>Keep the title </a:t>
            </a:r>
            <a:r>
              <a:rPr lang="en-US" sz="3600" dirty="0" err="1"/>
              <a:t>calibri</a:t>
            </a:r>
            <a:r>
              <a:rPr lang="en-US" sz="3600" dirty="0"/>
              <a:t> - 36</a:t>
            </a:r>
            <a:endParaRPr lang="en-US" dirty="0"/>
          </a:p>
        </p:txBody>
      </p:sp>
      <p:sp>
        <p:nvSpPr>
          <p:cNvPr id="9" name="TextBox 8"/>
          <p:cNvSpPr txBox="1"/>
          <p:nvPr userDrawn="1"/>
        </p:nvSpPr>
        <p:spPr>
          <a:xfrm>
            <a:off x="406400" y="6367047"/>
            <a:ext cx="3962400" cy="323165"/>
          </a:xfrm>
          <a:prstGeom prst="rect">
            <a:avLst/>
          </a:prstGeom>
          <a:noFill/>
        </p:spPr>
        <p:txBody>
          <a:bodyPr wrap="square" rtlCol="0">
            <a:spAutoFit/>
          </a:bodyPr>
          <a:lstStyle/>
          <a:p>
            <a:r>
              <a:rPr lang="en-US" sz="1500" dirty="0" err="1">
                <a:latin typeface="+mj-lt"/>
              </a:rPr>
              <a:t>BTech</a:t>
            </a:r>
            <a:r>
              <a:rPr lang="en-US" sz="1500" dirty="0">
                <a:latin typeface="+mj-lt"/>
              </a:rPr>
              <a:t> Project 2020-2021</a:t>
            </a:r>
          </a:p>
        </p:txBody>
      </p:sp>
      <p:sp>
        <p:nvSpPr>
          <p:cNvPr id="10" name="TextBox 9"/>
          <p:cNvSpPr txBox="1"/>
          <p:nvPr userDrawn="1"/>
        </p:nvSpPr>
        <p:spPr>
          <a:xfrm>
            <a:off x="3143672" y="6316162"/>
            <a:ext cx="7105992" cy="8156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mj-lt"/>
              </a:rPr>
              <a:t>&lt;</a:t>
            </a:r>
            <a:r>
              <a:rPr lang="en-US" sz="1600" b="0" i="0" u="none" strike="noStrike" cap="none" dirty="0">
                <a:solidFill>
                  <a:schemeClr val="tx1"/>
                </a:solidFill>
                <a:latin typeface="Arial"/>
                <a:ea typeface="Arial"/>
                <a:cs typeface="Arial"/>
                <a:sym typeface="Arial"/>
              </a:rPr>
              <a:t> </a:t>
            </a:r>
            <a:r>
              <a:rPr lang="en-US" sz="1600" dirty="0">
                <a:solidFill>
                  <a:schemeClr val="tx1"/>
                </a:solidFill>
              </a:rPr>
              <a:t>Research And Development On Laser Welding Of Aluminum 6063 To Aluminum 6063 On Lithium- Ion Battery</a:t>
            </a:r>
            <a:endParaRPr lang="en-IN" sz="1600" dirty="0">
              <a:solidFill>
                <a:schemeClr val="tx1"/>
              </a:solidFill>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mj-lt"/>
              </a:rPr>
              <a:t>&gt;</a:t>
            </a:r>
          </a:p>
        </p:txBody>
      </p:sp>
      <p:sp>
        <p:nvSpPr>
          <p:cNvPr id="11" name="TextBox 10"/>
          <p:cNvSpPr txBox="1"/>
          <p:nvPr userDrawn="1"/>
        </p:nvSpPr>
        <p:spPr>
          <a:xfrm>
            <a:off x="10972800" y="6400801"/>
            <a:ext cx="1117600" cy="323165"/>
          </a:xfrm>
          <a:prstGeom prst="rect">
            <a:avLst/>
          </a:prstGeom>
          <a:noFill/>
        </p:spPr>
        <p:txBody>
          <a:bodyPr wrap="square" rtlCol="0">
            <a:spAutoFit/>
          </a:bodyPr>
          <a:lstStyle/>
          <a:p>
            <a:pPr algn="ctr"/>
            <a:fld id="{8880E53C-CFBD-4356-B65D-205A261B3E65}" type="slidenum">
              <a:rPr lang="en-US" sz="1500" smtClean="0">
                <a:latin typeface="+mj-lt"/>
              </a:rPr>
              <a:pPr algn="ctr"/>
              <a:t>‹#›</a:t>
            </a:fld>
            <a:endParaRPr lang="en-US" sz="1500" dirty="0">
              <a:latin typeface="+mj-lt"/>
            </a:endParaRPr>
          </a:p>
        </p:txBody>
      </p:sp>
      <p:sp>
        <p:nvSpPr>
          <p:cNvPr id="12" name="Content Placeholder 6"/>
          <p:cNvSpPr>
            <a:spLocks noGrp="1"/>
          </p:cNvSpPr>
          <p:nvPr userDrawn="1">
            <p:ph idx="1" hasCustomPrompt="1"/>
          </p:nvPr>
        </p:nvSpPr>
        <p:spPr>
          <a:xfrm>
            <a:off x="609600" y="1981200"/>
            <a:ext cx="10972800" cy="4191000"/>
          </a:xfrm>
        </p:spPr>
        <p:txBody>
          <a:bodyPr/>
          <a:lstStyle/>
          <a:p>
            <a:r>
              <a:rPr lang="en-US" dirty="0"/>
              <a:t>Keep</a:t>
            </a:r>
            <a:r>
              <a:rPr lang="en-US" dirty="0">
                <a:solidFill>
                  <a:srgbClr val="C00000"/>
                </a:solidFill>
              </a:rPr>
              <a:t> </a:t>
            </a:r>
            <a:r>
              <a:rPr lang="en-US" dirty="0"/>
              <a:t>the detail text in bullets with Calibri – 30 pt</a:t>
            </a:r>
          </a:p>
          <a:p>
            <a:r>
              <a:rPr lang="en-US" dirty="0">
                <a:solidFill>
                  <a:srgbClr val="C00000"/>
                </a:solidFill>
              </a:rPr>
              <a:t>Use this color for highlighting main-points</a:t>
            </a:r>
          </a:p>
          <a:p>
            <a:r>
              <a:rPr lang="en-US" dirty="0">
                <a:solidFill>
                  <a:srgbClr val="0000CC"/>
                </a:solidFill>
              </a:rPr>
              <a:t>Write brief and summarized text </a:t>
            </a:r>
          </a:p>
          <a:p>
            <a:endParaRPr lang="en-US" dirty="0">
              <a:solidFill>
                <a:srgbClr val="C00000"/>
              </a:solidFill>
            </a:endParaRPr>
          </a:p>
          <a:p>
            <a:endParaRPr lang="en-US" dirty="0"/>
          </a:p>
          <a:p>
            <a:endParaRPr lang="en-US" dirty="0"/>
          </a:p>
          <a:p>
            <a:endParaRPr lang="en-US" dirty="0"/>
          </a:p>
          <a:p>
            <a:endParaRPr lang="en-US" dirty="0"/>
          </a:p>
        </p:txBody>
      </p:sp>
      <p:sp>
        <p:nvSpPr>
          <p:cNvPr id="14" name="TextBox 13"/>
          <p:cNvSpPr txBox="1"/>
          <p:nvPr userDrawn="1"/>
        </p:nvSpPr>
        <p:spPr>
          <a:xfrm>
            <a:off x="0" y="-1"/>
            <a:ext cx="6604000" cy="369332"/>
          </a:xfrm>
          <a:prstGeom prst="rect">
            <a:avLst/>
          </a:prstGeom>
          <a:noFill/>
        </p:spPr>
        <p:txBody>
          <a:bodyPr wrap="square" rtlCol="0">
            <a:spAutoFit/>
          </a:bodyPr>
          <a:lstStyle/>
          <a:p>
            <a:r>
              <a:rPr lang="en-IN" sz="1800" b="1" dirty="0">
                <a:latin typeface="Arial" panose="020B0604020202020204" pitchFamily="34" charset="0"/>
                <a:cs typeface="Arial" panose="020B0604020202020204" pitchFamily="34" charset="0"/>
              </a:rPr>
              <a:t>School of Engineering and Applied Science</a:t>
            </a:r>
          </a:p>
        </p:txBody>
      </p:sp>
      <p:pic>
        <p:nvPicPr>
          <p:cNvPr id="15" name="Picture 14">
            <a:extLst>
              <a:ext uri="{FF2B5EF4-FFF2-40B4-BE49-F238E27FC236}">
                <a16:creationId xmlns:a16="http://schemas.microsoft.com/office/drawing/2014/main" id="{6D682B86-468E-48FB-A248-23FC7B9425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6280" y="1887"/>
            <a:ext cx="3534622" cy="967707"/>
          </a:xfrm>
          <a:prstGeom prst="rect">
            <a:avLst/>
          </a:prstGeom>
        </p:spPr>
      </p:pic>
    </p:spTree>
    <p:extLst>
      <p:ext uri="{BB962C8B-B14F-4D97-AF65-F5344CB8AC3E}">
        <p14:creationId xmlns:p14="http://schemas.microsoft.com/office/powerpoint/2010/main" val="52829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0"/>
            <a:ext cx="10363200" cy="1127124"/>
          </a:xfrm>
        </p:spPr>
        <p:txBody>
          <a:bodyPr/>
          <a:lstStyle>
            <a:lvl1pPr algn="ctr">
              <a:defRPr b="1"/>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6280" y="13021"/>
            <a:ext cx="3534622" cy="967707"/>
          </a:xfrm>
          <a:prstGeom prst="rect">
            <a:avLst/>
          </a:prstGeom>
        </p:spPr>
      </p:pic>
      <p:sp>
        <p:nvSpPr>
          <p:cNvPr id="7" name="TextBox 6"/>
          <p:cNvSpPr txBox="1"/>
          <p:nvPr userDrawn="1"/>
        </p:nvSpPr>
        <p:spPr>
          <a:xfrm>
            <a:off x="0" y="304800"/>
            <a:ext cx="6604000" cy="369332"/>
          </a:xfrm>
          <a:prstGeom prst="rect">
            <a:avLst/>
          </a:prstGeom>
          <a:noFill/>
        </p:spPr>
        <p:txBody>
          <a:bodyPr wrap="square" rtlCol="0">
            <a:spAutoFit/>
          </a:bodyPr>
          <a:lstStyle/>
          <a:p>
            <a:r>
              <a:rPr lang="en-IN" sz="1800" b="1" dirty="0">
                <a:latin typeface="Arial" panose="020B0604020202020204" pitchFamily="34" charset="0"/>
                <a:cs typeface="Arial" panose="020B0604020202020204" pitchFamily="34" charset="0"/>
              </a:rPr>
              <a:t>School of Engineering and Applied Science</a:t>
            </a:r>
          </a:p>
        </p:txBody>
      </p:sp>
    </p:spTree>
    <p:extLst>
      <p:ext uri="{BB962C8B-B14F-4D97-AF65-F5344CB8AC3E}">
        <p14:creationId xmlns:p14="http://schemas.microsoft.com/office/powerpoint/2010/main" val="2123208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219200"/>
            <a:ext cx="10972800" cy="533400"/>
          </a:xfrm>
        </p:spPr>
        <p:txBody>
          <a:bodyPr>
            <a:noAutofit/>
          </a:bodyPr>
          <a:lstStyle>
            <a:lvl1pPr algn="l">
              <a:defRPr sz="4000" b="1"/>
            </a:lvl1pPr>
          </a:lstStyle>
          <a:p>
            <a:r>
              <a:rPr lang="en-US" sz="3600" dirty="0"/>
              <a:t>Keep the title </a:t>
            </a:r>
            <a:r>
              <a:rPr lang="en-US" sz="3600" dirty="0" err="1"/>
              <a:t>calibri</a:t>
            </a:r>
            <a:r>
              <a:rPr lang="en-US" sz="3600" dirty="0"/>
              <a:t> - 36</a:t>
            </a:r>
            <a:endParaRPr lang="en-US" dirty="0"/>
          </a:p>
        </p:txBody>
      </p:sp>
      <p:sp>
        <p:nvSpPr>
          <p:cNvPr id="9" name="TextBox 8"/>
          <p:cNvSpPr txBox="1"/>
          <p:nvPr userDrawn="1"/>
        </p:nvSpPr>
        <p:spPr>
          <a:xfrm>
            <a:off x="406400" y="6367047"/>
            <a:ext cx="3962400" cy="323165"/>
          </a:xfrm>
          <a:prstGeom prst="rect">
            <a:avLst/>
          </a:prstGeom>
          <a:noFill/>
        </p:spPr>
        <p:txBody>
          <a:bodyPr wrap="square" rtlCol="0">
            <a:spAutoFit/>
          </a:bodyPr>
          <a:lstStyle/>
          <a:p>
            <a:r>
              <a:rPr lang="en-US" sz="1500" dirty="0" err="1">
                <a:latin typeface="+mj-lt"/>
              </a:rPr>
              <a:t>BTech</a:t>
            </a:r>
            <a:r>
              <a:rPr lang="en-US" sz="1500" dirty="0">
                <a:latin typeface="+mj-lt"/>
              </a:rPr>
              <a:t> Project 2020-2021</a:t>
            </a:r>
          </a:p>
        </p:txBody>
      </p:sp>
      <p:sp>
        <p:nvSpPr>
          <p:cNvPr id="10" name="TextBox 9"/>
          <p:cNvSpPr txBox="1"/>
          <p:nvPr userDrawn="1"/>
        </p:nvSpPr>
        <p:spPr>
          <a:xfrm>
            <a:off x="2639616" y="6316162"/>
            <a:ext cx="7786742" cy="8156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a:latin typeface="+mj-lt"/>
              </a:rPr>
              <a:t>&lt;</a:t>
            </a:r>
            <a:r>
              <a:rPr lang="en-US" sz="1600" b="0" i="0" u="none" strike="noStrike" cap="none" dirty="0">
                <a:solidFill>
                  <a:schemeClr val="tx1"/>
                </a:solidFill>
                <a:latin typeface="Arial"/>
                <a:ea typeface="Arial"/>
                <a:cs typeface="Arial"/>
                <a:sym typeface="Arial"/>
              </a:rPr>
              <a:t> </a:t>
            </a:r>
            <a:r>
              <a:rPr lang="en-US" sz="1600" dirty="0">
                <a:solidFill>
                  <a:schemeClr val="tx1"/>
                </a:solidFill>
              </a:rPr>
              <a:t>Research And Development On Laser Welding Of Aluminum 6063 To Aluminum 6063 On Lithium- Ion Battery</a:t>
            </a:r>
            <a:endParaRPr lang="en-IN" sz="1600" dirty="0">
              <a:solidFill>
                <a:schemeClr val="tx1"/>
              </a:solidFill>
            </a:endParaRPr>
          </a:p>
          <a:p>
            <a:pPr algn="ctr"/>
            <a:r>
              <a:rPr lang="en-US" sz="1500" dirty="0">
                <a:latin typeface="+mj-lt"/>
              </a:rPr>
              <a:t>&gt;</a:t>
            </a:r>
          </a:p>
        </p:txBody>
      </p:sp>
      <p:sp>
        <p:nvSpPr>
          <p:cNvPr id="11" name="TextBox 10"/>
          <p:cNvSpPr txBox="1"/>
          <p:nvPr userDrawn="1"/>
        </p:nvSpPr>
        <p:spPr>
          <a:xfrm>
            <a:off x="10972800" y="6400801"/>
            <a:ext cx="1117600" cy="323165"/>
          </a:xfrm>
          <a:prstGeom prst="rect">
            <a:avLst/>
          </a:prstGeom>
          <a:noFill/>
        </p:spPr>
        <p:txBody>
          <a:bodyPr wrap="square" rtlCol="0">
            <a:spAutoFit/>
          </a:bodyPr>
          <a:lstStyle/>
          <a:p>
            <a:pPr algn="ctr"/>
            <a:fld id="{8880E53C-CFBD-4356-B65D-205A261B3E65}" type="slidenum">
              <a:rPr lang="en-US" sz="1500" smtClean="0">
                <a:latin typeface="+mj-lt"/>
              </a:rPr>
              <a:pPr algn="ctr"/>
              <a:t>‹#›</a:t>
            </a:fld>
            <a:endParaRPr lang="en-US" sz="1500" dirty="0">
              <a:latin typeface="+mj-lt"/>
            </a:endParaRPr>
          </a:p>
        </p:txBody>
      </p:sp>
      <p:sp>
        <p:nvSpPr>
          <p:cNvPr id="12" name="Content Placeholder 6"/>
          <p:cNvSpPr>
            <a:spLocks noGrp="1"/>
          </p:cNvSpPr>
          <p:nvPr userDrawn="1">
            <p:ph idx="1" hasCustomPrompt="1"/>
          </p:nvPr>
        </p:nvSpPr>
        <p:spPr>
          <a:xfrm>
            <a:off x="609600" y="1981200"/>
            <a:ext cx="10972800" cy="4191000"/>
          </a:xfrm>
        </p:spPr>
        <p:txBody>
          <a:bodyPr/>
          <a:lstStyle>
            <a:lvl1pPr>
              <a:buNone/>
              <a:defRPr/>
            </a:lvl1pPr>
          </a:lstStyle>
          <a:p>
            <a:r>
              <a:rPr lang="en-US" dirty="0"/>
              <a:t>Keep</a:t>
            </a:r>
            <a:r>
              <a:rPr lang="en-US" dirty="0">
                <a:solidFill>
                  <a:srgbClr val="C00000"/>
                </a:solidFill>
              </a:rPr>
              <a:t> </a:t>
            </a:r>
            <a:r>
              <a:rPr lang="en-US" dirty="0"/>
              <a:t>the detail text in bullets with Calibri – 30 pt</a:t>
            </a:r>
          </a:p>
          <a:p>
            <a:r>
              <a:rPr lang="en-US" dirty="0">
                <a:solidFill>
                  <a:srgbClr val="C00000"/>
                </a:solidFill>
              </a:rPr>
              <a:t>Use this color for highlighting main-points</a:t>
            </a:r>
          </a:p>
          <a:p>
            <a:r>
              <a:rPr lang="en-US" dirty="0">
                <a:solidFill>
                  <a:srgbClr val="0000CC"/>
                </a:solidFill>
              </a:rPr>
              <a:t>Write brief and summarized text </a:t>
            </a:r>
          </a:p>
          <a:p>
            <a:endParaRPr lang="en-US" dirty="0">
              <a:solidFill>
                <a:srgbClr val="C00000"/>
              </a:solidFill>
            </a:endParaRPr>
          </a:p>
          <a:p>
            <a:endParaRPr lang="en-US" dirty="0"/>
          </a:p>
          <a:p>
            <a:endParaRPr lang="en-US" dirty="0"/>
          </a:p>
          <a:p>
            <a:endParaRPr lang="en-US" dirty="0"/>
          </a:p>
          <a:p>
            <a:endParaRPr lang="en-US" dirty="0"/>
          </a:p>
        </p:txBody>
      </p:sp>
      <p:sp>
        <p:nvSpPr>
          <p:cNvPr id="14" name="TextBox 13"/>
          <p:cNvSpPr txBox="1"/>
          <p:nvPr userDrawn="1"/>
        </p:nvSpPr>
        <p:spPr>
          <a:xfrm>
            <a:off x="0" y="-1"/>
            <a:ext cx="6604000" cy="369332"/>
          </a:xfrm>
          <a:prstGeom prst="rect">
            <a:avLst/>
          </a:prstGeom>
          <a:noFill/>
        </p:spPr>
        <p:txBody>
          <a:bodyPr wrap="square" rtlCol="0">
            <a:spAutoFit/>
          </a:bodyPr>
          <a:lstStyle/>
          <a:p>
            <a:r>
              <a:rPr lang="en-IN" sz="1800" b="1" dirty="0">
                <a:latin typeface="Arial" panose="020B0604020202020204" pitchFamily="34" charset="0"/>
                <a:cs typeface="Arial" panose="020B0604020202020204" pitchFamily="34" charset="0"/>
              </a:rPr>
              <a:t>School of Engineering and Applied Science</a:t>
            </a:r>
          </a:p>
        </p:txBody>
      </p:sp>
      <p:pic>
        <p:nvPicPr>
          <p:cNvPr id="15" name="Picture 14">
            <a:extLst>
              <a:ext uri="{FF2B5EF4-FFF2-40B4-BE49-F238E27FC236}">
                <a16:creationId xmlns:a16="http://schemas.microsoft.com/office/drawing/2014/main" id="{8F3D2729-116F-4D58-869A-4B32802F56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16280" y="13021"/>
            <a:ext cx="3534622" cy="967707"/>
          </a:xfrm>
          <a:prstGeom prst="rect">
            <a:avLst/>
          </a:prstGeom>
        </p:spPr>
      </p:pic>
    </p:spTree>
    <p:extLst>
      <p:ext uri="{BB962C8B-B14F-4D97-AF65-F5344CB8AC3E}">
        <p14:creationId xmlns:p14="http://schemas.microsoft.com/office/powerpoint/2010/main" val="528294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74879"/>
            <a:ext cx="10972800" cy="533400"/>
          </a:xfrm>
        </p:spPr>
        <p:txBody>
          <a:bodyPr>
            <a:noAutofit/>
          </a:bodyPr>
          <a:lstStyle>
            <a:lvl1pPr algn="l">
              <a:defRPr sz="4000" b="1"/>
            </a:lvl1pPr>
          </a:lstStyle>
          <a:p>
            <a:r>
              <a:rPr lang="en-US" dirty="0"/>
              <a:t>Click to edit Master title style</a:t>
            </a:r>
          </a:p>
        </p:txBody>
      </p:sp>
      <p:sp>
        <p:nvSpPr>
          <p:cNvPr id="6" name="Slide Number Placeholder 5"/>
          <p:cNvSpPr>
            <a:spLocks noGrp="1"/>
          </p:cNvSpPr>
          <p:nvPr>
            <p:ph type="sldNum" sz="quarter" idx="12"/>
          </p:nvPr>
        </p:nvSpPr>
        <p:spPr>
          <a:xfrm>
            <a:off x="9197008" y="6356352"/>
            <a:ext cx="2844800" cy="365125"/>
          </a:xfrm>
        </p:spPr>
        <p:txBody>
          <a:bodyPr/>
          <a:lstStyle>
            <a:lvl1pPr>
              <a:defRPr>
                <a:solidFill>
                  <a:schemeClr val="tx1">
                    <a:lumMod val="75000"/>
                    <a:lumOff val="25000"/>
                  </a:schemeClr>
                </a:solidFill>
              </a:defRPr>
            </a:lvl1pPr>
          </a:lstStyle>
          <a:p>
            <a:fld id="{92E1AA63-B730-48C5-BA7F-A646BFEB22CF}" type="slidenum">
              <a:rPr lang="en-US" smtClean="0"/>
              <a:pPr/>
              <a:t>‹#›</a:t>
            </a:fld>
            <a:endParaRPr lang="en-US"/>
          </a:p>
        </p:txBody>
      </p:sp>
    </p:spTree>
    <p:extLst>
      <p:ext uri="{BB962C8B-B14F-4D97-AF65-F5344CB8AC3E}">
        <p14:creationId xmlns:p14="http://schemas.microsoft.com/office/powerpoint/2010/main" val="898511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603505" y="767419"/>
            <a:ext cx="10780777" cy="3355848"/>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8800"/>
              <a:buFont typeface="Calibri"/>
              <a:buNone/>
              <a:defRPr sz="8800" b="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7"/>
          <p:cNvSpPr txBox="1">
            <a:spLocks noGrp="1"/>
          </p:cNvSpPr>
          <p:nvPr>
            <p:ph type="body" idx="1"/>
          </p:nvPr>
        </p:nvSpPr>
        <p:spPr>
          <a:xfrm>
            <a:off x="667511" y="4204209"/>
            <a:ext cx="9226297" cy="164592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chemeClr val="dk1"/>
              </a:buClr>
              <a:buSzPts val="3200"/>
              <a:buNone/>
              <a:defRPr sz="3200">
                <a:solidFill>
                  <a:schemeClr val="dk1"/>
                </a:solidFill>
                <a:latin typeface="Calibri"/>
                <a:ea typeface="Calibri"/>
                <a:cs typeface="Calibri"/>
                <a:sym typeface="Calibri"/>
              </a:defRPr>
            </a:lvl1pPr>
            <a:lvl2pPr marL="914400" lvl="1" indent="-228600" algn="l">
              <a:lnSpc>
                <a:spcPct val="85000"/>
              </a:lnSpc>
              <a:spcBef>
                <a:spcPts val="600"/>
              </a:spcBef>
              <a:spcAft>
                <a:spcPts val="0"/>
              </a:spcAft>
              <a:buClr>
                <a:srgbClr val="888888"/>
              </a:buClr>
              <a:buSzPts val="1800"/>
              <a:buNone/>
              <a:defRPr sz="1800">
                <a:solidFill>
                  <a:srgbClr val="888888"/>
                </a:solidFill>
              </a:defRPr>
            </a:lvl2pPr>
            <a:lvl3pPr marL="1371600" lvl="2" indent="-228600" algn="l">
              <a:lnSpc>
                <a:spcPct val="85000"/>
              </a:lnSpc>
              <a:spcBef>
                <a:spcPts val="600"/>
              </a:spcBef>
              <a:spcAft>
                <a:spcPts val="0"/>
              </a:spcAft>
              <a:buClr>
                <a:srgbClr val="888888"/>
              </a:buClr>
              <a:buSzPts val="1600"/>
              <a:buNone/>
              <a:defRPr sz="1600">
                <a:solidFill>
                  <a:srgbClr val="888888"/>
                </a:solidFill>
              </a:defRPr>
            </a:lvl3pPr>
            <a:lvl4pPr marL="1828800" lvl="3" indent="-228600" algn="l">
              <a:lnSpc>
                <a:spcPct val="85000"/>
              </a:lnSpc>
              <a:spcBef>
                <a:spcPts val="600"/>
              </a:spcBef>
              <a:spcAft>
                <a:spcPts val="0"/>
              </a:spcAft>
              <a:buClr>
                <a:srgbClr val="888888"/>
              </a:buClr>
              <a:buSzPts val="1400"/>
              <a:buNone/>
              <a:defRPr sz="1400">
                <a:solidFill>
                  <a:srgbClr val="888888"/>
                </a:solidFill>
              </a:defRPr>
            </a:lvl4pPr>
            <a:lvl5pPr marL="2286000" lvl="4" indent="-228600" algn="l">
              <a:lnSpc>
                <a:spcPct val="85000"/>
              </a:lnSpc>
              <a:spcBef>
                <a:spcPts val="600"/>
              </a:spcBef>
              <a:spcAft>
                <a:spcPts val="0"/>
              </a:spcAft>
              <a:buClr>
                <a:srgbClr val="888888"/>
              </a:buClr>
              <a:buSzPts val="1400"/>
              <a:buNone/>
              <a:defRPr sz="1400">
                <a:solidFill>
                  <a:srgbClr val="888888"/>
                </a:solidFill>
              </a:defRPr>
            </a:lvl5pPr>
            <a:lvl6pPr marL="2743200" lvl="5" indent="-228600" algn="l">
              <a:lnSpc>
                <a:spcPct val="85000"/>
              </a:lnSpc>
              <a:spcBef>
                <a:spcPts val="600"/>
              </a:spcBef>
              <a:spcAft>
                <a:spcPts val="0"/>
              </a:spcAft>
              <a:buClr>
                <a:srgbClr val="888888"/>
              </a:buClr>
              <a:buSzPts val="1400"/>
              <a:buNone/>
              <a:defRPr sz="1400">
                <a:solidFill>
                  <a:srgbClr val="888888"/>
                </a:solidFill>
              </a:defRPr>
            </a:lvl6pPr>
            <a:lvl7pPr marL="3200400" lvl="6" indent="-228600" algn="l">
              <a:lnSpc>
                <a:spcPct val="85000"/>
              </a:lnSpc>
              <a:spcBef>
                <a:spcPts val="600"/>
              </a:spcBef>
              <a:spcAft>
                <a:spcPts val="0"/>
              </a:spcAft>
              <a:buClr>
                <a:srgbClr val="888888"/>
              </a:buClr>
              <a:buSzPts val="1400"/>
              <a:buNone/>
              <a:defRPr sz="1400">
                <a:solidFill>
                  <a:srgbClr val="888888"/>
                </a:solidFill>
              </a:defRPr>
            </a:lvl7pPr>
            <a:lvl8pPr marL="3657600" lvl="7" indent="-228600" algn="l">
              <a:lnSpc>
                <a:spcPct val="85000"/>
              </a:lnSpc>
              <a:spcBef>
                <a:spcPts val="600"/>
              </a:spcBef>
              <a:spcAft>
                <a:spcPts val="0"/>
              </a:spcAft>
              <a:buClr>
                <a:srgbClr val="888888"/>
              </a:buClr>
              <a:buSzPts val="1400"/>
              <a:buNone/>
              <a:defRPr sz="1400">
                <a:solidFill>
                  <a:srgbClr val="888888"/>
                </a:solidFill>
              </a:defRPr>
            </a:lvl8pPr>
            <a:lvl9pPr marL="4114800" lvl="8" indent="-228600" algn="l">
              <a:lnSpc>
                <a:spcPct val="85000"/>
              </a:lnSpc>
              <a:spcBef>
                <a:spcPts val="600"/>
              </a:spcBef>
              <a:spcAft>
                <a:spcPts val="0"/>
              </a:spcAft>
              <a:buClr>
                <a:srgbClr val="888888"/>
              </a:buClr>
              <a:buSzPts val="1400"/>
              <a:buNone/>
              <a:defRPr sz="1400">
                <a:solidFill>
                  <a:srgbClr val="888888"/>
                </a:solidFill>
              </a:defRPr>
            </a:lvl9pPr>
          </a:lstStyle>
          <a:p>
            <a:endParaRPr/>
          </a:p>
        </p:txBody>
      </p:sp>
      <p:sp>
        <p:nvSpPr>
          <p:cNvPr id="116" name="Google Shape;116;p17"/>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7"/>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7"/>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657225"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1"/>
          </p:nvPr>
        </p:nvSpPr>
        <p:spPr>
          <a:xfrm>
            <a:off x="676657" y="1998134"/>
            <a:ext cx="4663440" cy="376732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22" name="Google Shape;122;p18"/>
          <p:cNvSpPr txBox="1">
            <a:spLocks noGrp="1"/>
          </p:cNvSpPr>
          <p:nvPr>
            <p:ph type="body" idx="2"/>
          </p:nvPr>
        </p:nvSpPr>
        <p:spPr>
          <a:xfrm>
            <a:off x="6011331" y="1998134"/>
            <a:ext cx="4663440" cy="3767328"/>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23" name="Google Shape;123;p18"/>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8"/>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657225"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9"/>
          <p:cNvSpPr txBox="1">
            <a:spLocks noGrp="1"/>
          </p:cNvSpPr>
          <p:nvPr>
            <p:ph type="body" idx="1"/>
          </p:nvPr>
        </p:nvSpPr>
        <p:spPr>
          <a:xfrm>
            <a:off x="676657" y="2040467"/>
            <a:ext cx="4663440" cy="723400"/>
          </a:xfrm>
          <a:prstGeom prst="rect">
            <a:avLst/>
          </a:prstGeom>
          <a:noFill/>
          <a:ln>
            <a:noFill/>
          </a:ln>
        </p:spPr>
        <p:txBody>
          <a:bodyPr spcFirstLastPara="1" wrap="square" lIns="91425" tIns="45700" rIns="91425" bIns="45700" anchor="ctr" anchorCtr="0">
            <a:no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129" name="Google Shape;129;p19"/>
          <p:cNvSpPr txBox="1">
            <a:spLocks noGrp="1"/>
          </p:cNvSpPr>
          <p:nvPr>
            <p:ph type="body" idx="2"/>
          </p:nvPr>
        </p:nvSpPr>
        <p:spPr>
          <a:xfrm>
            <a:off x="676657" y="2753084"/>
            <a:ext cx="4663440" cy="3200400"/>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30" name="Google Shape;130;p19"/>
          <p:cNvSpPr txBox="1">
            <a:spLocks noGrp="1"/>
          </p:cNvSpPr>
          <p:nvPr>
            <p:ph type="body" idx="3"/>
          </p:nvPr>
        </p:nvSpPr>
        <p:spPr>
          <a:xfrm>
            <a:off x="6007610" y="2038435"/>
            <a:ext cx="4663440" cy="722376"/>
          </a:xfrm>
          <a:prstGeom prst="rect">
            <a:avLst/>
          </a:prstGeom>
          <a:noFill/>
          <a:ln>
            <a:noFill/>
          </a:ln>
        </p:spPr>
        <p:txBody>
          <a:bodyPr spcFirstLastPara="1" wrap="square" lIns="91425" tIns="45700" rIns="91425" bIns="45700" anchor="ctr" anchorCtr="0">
            <a:noAutofit/>
          </a:bodyPr>
          <a:lstStyle>
            <a:lvl1pPr marL="457200" lvl="0" indent="-228600" algn="l">
              <a:lnSpc>
                <a:spcPct val="85000"/>
              </a:lnSpc>
              <a:spcBef>
                <a:spcPts val="1300"/>
              </a:spcBef>
              <a:spcAft>
                <a:spcPts val="0"/>
              </a:spcAft>
              <a:buClr>
                <a:srgbClr val="262626"/>
              </a:buClr>
              <a:buSzPts val="2200"/>
              <a:buNone/>
              <a:defRPr sz="2200" b="0" cap="none">
                <a:solidFill>
                  <a:srgbClr val="262626"/>
                </a:solidFill>
                <a:latin typeface="Calibri"/>
                <a:ea typeface="Calibri"/>
                <a:cs typeface="Calibri"/>
                <a:sym typeface="Calibri"/>
              </a:defRPr>
            </a:lvl1pPr>
            <a:lvl2pPr marL="914400" lvl="1" indent="-228600" algn="l">
              <a:lnSpc>
                <a:spcPct val="85000"/>
              </a:lnSpc>
              <a:spcBef>
                <a:spcPts val="600"/>
              </a:spcBef>
              <a:spcAft>
                <a:spcPts val="0"/>
              </a:spcAft>
              <a:buClr>
                <a:srgbClr val="262626"/>
              </a:buClr>
              <a:buSzPts val="2000"/>
              <a:buNone/>
              <a:defRPr sz="2000" b="1"/>
            </a:lvl2pPr>
            <a:lvl3pPr marL="1371600" lvl="2" indent="-228600" algn="l">
              <a:lnSpc>
                <a:spcPct val="85000"/>
              </a:lnSpc>
              <a:spcBef>
                <a:spcPts val="600"/>
              </a:spcBef>
              <a:spcAft>
                <a:spcPts val="0"/>
              </a:spcAft>
              <a:buClr>
                <a:srgbClr val="262626"/>
              </a:buClr>
              <a:buSzPts val="1800"/>
              <a:buNone/>
              <a:defRPr sz="1800" b="1"/>
            </a:lvl3pPr>
            <a:lvl4pPr marL="1828800" lvl="3" indent="-228600" algn="l">
              <a:lnSpc>
                <a:spcPct val="85000"/>
              </a:lnSpc>
              <a:spcBef>
                <a:spcPts val="600"/>
              </a:spcBef>
              <a:spcAft>
                <a:spcPts val="0"/>
              </a:spcAft>
              <a:buClr>
                <a:srgbClr val="262626"/>
              </a:buClr>
              <a:buSzPts val="1600"/>
              <a:buNone/>
              <a:defRPr sz="1600" b="1"/>
            </a:lvl4pPr>
            <a:lvl5pPr marL="2286000" lvl="4" indent="-228600" algn="l">
              <a:lnSpc>
                <a:spcPct val="85000"/>
              </a:lnSpc>
              <a:spcBef>
                <a:spcPts val="600"/>
              </a:spcBef>
              <a:spcAft>
                <a:spcPts val="0"/>
              </a:spcAft>
              <a:buClr>
                <a:srgbClr val="262626"/>
              </a:buClr>
              <a:buSzPts val="1600"/>
              <a:buNone/>
              <a:defRPr sz="1600" b="1"/>
            </a:lvl5pPr>
            <a:lvl6pPr marL="2743200" lvl="5" indent="-228600" algn="l">
              <a:lnSpc>
                <a:spcPct val="85000"/>
              </a:lnSpc>
              <a:spcBef>
                <a:spcPts val="600"/>
              </a:spcBef>
              <a:spcAft>
                <a:spcPts val="0"/>
              </a:spcAft>
              <a:buClr>
                <a:srgbClr val="262626"/>
              </a:buClr>
              <a:buSzPts val="1600"/>
              <a:buNone/>
              <a:defRPr sz="1600" b="1"/>
            </a:lvl6pPr>
            <a:lvl7pPr marL="3200400" lvl="6" indent="-228600" algn="l">
              <a:lnSpc>
                <a:spcPct val="85000"/>
              </a:lnSpc>
              <a:spcBef>
                <a:spcPts val="600"/>
              </a:spcBef>
              <a:spcAft>
                <a:spcPts val="0"/>
              </a:spcAft>
              <a:buClr>
                <a:srgbClr val="262626"/>
              </a:buClr>
              <a:buSzPts val="1600"/>
              <a:buNone/>
              <a:defRPr sz="1600" b="1"/>
            </a:lvl7pPr>
            <a:lvl8pPr marL="3657600" lvl="7" indent="-228600" algn="l">
              <a:lnSpc>
                <a:spcPct val="85000"/>
              </a:lnSpc>
              <a:spcBef>
                <a:spcPts val="600"/>
              </a:spcBef>
              <a:spcAft>
                <a:spcPts val="0"/>
              </a:spcAft>
              <a:buClr>
                <a:srgbClr val="262626"/>
              </a:buClr>
              <a:buSzPts val="1600"/>
              <a:buNone/>
              <a:defRPr sz="1600" b="1"/>
            </a:lvl8pPr>
            <a:lvl9pPr marL="4114800" lvl="8" indent="-228600" algn="l">
              <a:lnSpc>
                <a:spcPct val="85000"/>
              </a:lnSpc>
              <a:spcBef>
                <a:spcPts val="600"/>
              </a:spcBef>
              <a:spcAft>
                <a:spcPts val="0"/>
              </a:spcAft>
              <a:buClr>
                <a:srgbClr val="262626"/>
              </a:buClr>
              <a:buSzPts val="1600"/>
              <a:buNone/>
              <a:defRPr sz="1600" b="1"/>
            </a:lvl9pPr>
          </a:lstStyle>
          <a:p>
            <a:endParaRPr/>
          </a:p>
        </p:txBody>
      </p:sp>
      <p:sp>
        <p:nvSpPr>
          <p:cNvPr id="131" name="Google Shape;131;p19"/>
          <p:cNvSpPr txBox="1">
            <a:spLocks noGrp="1"/>
          </p:cNvSpPr>
          <p:nvPr>
            <p:ph type="body" idx="4"/>
          </p:nvPr>
        </p:nvSpPr>
        <p:spPr>
          <a:xfrm>
            <a:off x="6007610" y="2750990"/>
            <a:ext cx="4663440" cy="3200400"/>
          </a:xfrm>
          <a:prstGeom prst="rect">
            <a:avLst/>
          </a:prstGeom>
          <a:noFill/>
          <a:ln>
            <a:noFill/>
          </a:ln>
        </p:spPr>
        <p:txBody>
          <a:bodyPr spcFirstLastPara="1" wrap="square" lIns="91425" tIns="45700" rIns="91425" bIns="45700" anchor="t" anchorCtr="0">
            <a:noAutofit/>
          </a:bodyPr>
          <a:lstStyle>
            <a:lvl1pPr marL="457200" lvl="0" indent="-381000" algn="l">
              <a:lnSpc>
                <a:spcPct val="85000"/>
              </a:lnSpc>
              <a:spcBef>
                <a:spcPts val="1300"/>
              </a:spcBef>
              <a:spcAft>
                <a:spcPts val="0"/>
              </a:spcAft>
              <a:buClr>
                <a:srgbClr val="262626"/>
              </a:buClr>
              <a:buSzPts val="2400"/>
              <a:buChar char=" "/>
              <a:defRPr sz="2400"/>
            </a:lvl1pPr>
            <a:lvl2pPr marL="914400" lvl="1" indent="-355600" algn="l">
              <a:lnSpc>
                <a:spcPct val="85000"/>
              </a:lnSpc>
              <a:spcBef>
                <a:spcPts val="600"/>
              </a:spcBef>
              <a:spcAft>
                <a:spcPts val="0"/>
              </a:spcAft>
              <a:buClr>
                <a:srgbClr val="262626"/>
              </a:buClr>
              <a:buSzPts val="2000"/>
              <a:buChar char=" "/>
              <a:defRPr sz="2000"/>
            </a:lvl2pPr>
            <a:lvl3pPr marL="1371600" lvl="2" indent="-342900" algn="l">
              <a:lnSpc>
                <a:spcPct val="85000"/>
              </a:lnSpc>
              <a:spcBef>
                <a:spcPts val="600"/>
              </a:spcBef>
              <a:spcAft>
                <a:spcPts val="0"/>
              </a:spcAft>
              <a:buClr>
                <a:srgbClr val="262626"/>
              </a:buClr>
              <a:buSzPts val="1800"/>
              <a:buChar char=" "/>
              <a:defRPr sz="1800"/>
            </a:lvl3pPr>
            <a:lvl4pPr marL="1828800" lvl="3" indent="-330200" algn="l">
              <a:lnSpc>
                <a:spcPct val="85000"/>
              </a:lnSpc>
              <a:spcBef>
                <a:spcPts val="600"/>
              </a:spcBef>
              <a:spcAft>
                <a:spcPts val="0"/>
              </a:spcAft>
              <a:buClr>
                <a:srgbClr val="262626"/>
              </a:buClr>
              <a:buSzPts val="1600"/>
              <a:buChar char=" "/>
              <a:defRPr sz="1600"/>
            </a:lvl4pPr>
            <a:lvl5pPr marL="2286000" lvl="4" indent="-330200" algn="l">
              <a:lnSpc>
                <a:spcPct val="85000"/>
              </a:lnSpc>
              <a:spcBef>
                <a:spcPts val="600"/>
              </a:spcBef>
              <a:spcAft>
                <a:spcPts val="0"/>
              </a:spcAft>
              <a:buClr>
                <a:srgbClr val="262626"/>
              </a:buClr>
              <a:buSzPts val="1600"/>
              <a:buChar char=" "/>
              <a:defRPr sz="1600"/>
            </a:lvl5pPr>
            <a:lvl6pPr marL="2743200" lvl="5" indent="-330200" algn="l">
              <a:lnSpc>
                <a:spcPct val="85000"/>
              </a:lnSpc>
              <a:spcBef>
                <a:spcPts val="600"/>
              </a:spcBef>
              <a:spcAft>
                <a:spcPts val="0"/>
              </a:spcAft>
              <a:buClr>
                <a:srgbClr val="262626"/>
              </a:buClr>
              <a:buSzPts val="1600"/>
              <a:buChar char=" "/>
              <a:defRPr sz="1600"/>
            </a:lvl6pPr>
            <a:lvl7pPr marL="3200400" lvl="6" indent="-330200" algn="l">
              <a:lnSpc>
                <a:spcPct val="85000"/>
              </a:lnSpc>
              <a:spcBef>
                <a:spcPts val="600"/>
              </a:spcBef>
              <a:spcAft>
                <a:spcPts val="0"/>
              </a:spcAft>
              <a:buClr>
                <a:srgbClr val="262626"/>
              </a:buClr>
              <a:buSzPts val="1600"/>
              <a:buChar char=" "/>
              <a:defRPr sz="1600"/>
            </a:lvl7pPr>
            <a:lvl8pPr marL="3657600" lvl="7" indent="-330200" algn="l">
              <a:lnSpc>
                <a:spcPct val="85000"/>
              </a:lnSpc>
              <a:spcBef>
                <a:spcPts val="600"/>
              </a:spcBef>
              <a:spcAft>
                <a:spcPts val="0"/>
              </a:spcAft>
              <a:buClr>
                <a:srgbClr val="262626"/>
              </a:buClr>
              <a:buSzPts val="1600"/>
              <a:buChar char=" "/>
              <a:defRPr sz="1600"/>
            </a:lvl8pPr>
            <a:lvl9pPr marL="4114800" lvl="8" indent="-330200" algn="l">
              <a:lnSpc>
                <a:spcPct val="85000"/>
              </a:lnSpc>
              <a:spcBef>
                <a:spcPts val="600"/>
              </a:spcBef>
              <a:spcAft>
                <a:spcPts val="0"/>
              </a:spcAft>
              <a:buClr>
                <a:srgbClr val="262626"/>
              </a:buClr>
              <a:buSzPts val="1600"/>
              <a:buChar char=" "/>
              <a:defRPr sz="1600"/>
            </a:lvl9pPr>
          </a:lstStyle>
          <a:p>
            <a:endParaRPr/>
          </a:p>
        </p:txBody>
      </p:sp>
      <p:sp>
        <p:nvSpPr>
          <p:cNvPr id="132" name="Google Shape;132;p19"/>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9"/>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9"/>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657225"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0"/>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0"/>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0"/>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21"/>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1"/>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1"/>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accent1"/>
        </a:solid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649224" y="5418668"/>
            <a:ext cx="10780777"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200"/>
              <a:buFont typeface="Calibri"/>
              <a:buNone/>
              <a:defRPr sz="32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22"/>
          <p:cNvSpPr>
            <a:spLocks noGrp="1"/>
          </p:cNvSpPr>
          <p:nvPr>
            <p:ph type="pic" idx="2"/>
          </p:nvPr>
        </p:nvSpPr>
        <p:spPr>
          <a:xfrm>
            <a:off x="0" y="0"/>
            <a:ext cx="12192000" cy="5330952"/>
          </a:xfrm>
          <a:prstGeom prst="rect">
            <a:avLst/>
          </a:prstGeom>
          <a:solidFill>
            <a:srgbClr val="FCD6DE"/>
          </a:solidFill>
          <a:ln>
            <a:noFill/>
          </a:ln>
        </p:spPr>
        <p:txBody>
          <a:bodyPr spcFirstLastPara="1" wrap="square" lIns="91425" tIns="45700" rIns="91425" bIns="45700" anchor="t" anchorCtr="0">
            <a:noAutofit/>
          </a:bodyPr>
          <a:lstStyle>
            <a:lvl1pPr marR="0" lvl="0" algn="ctr" rtl="0">
              <a:lnSpc>
                <a:spcPct val="85000"/>
              </a:lnSpc>
              <a:spcBef>
                <a:spcPts val="800"/>
              </a:spcBef>
              <a:spcAft>
                <a:spcPts val="0"/>
              </a:spcAft>
              <a:buClr>
                <a:srgbClr val="3F3F3F"/>
              </a:buClr>
              <a:buSzPts val="3200"/>
              <a:buFont typeface="Arial"/>
              <a:buNone/>
              <a:defRPr sz="3200" b="0" i="0" u="none" strike="noStrike" cap="none">
                <a:solidFill>
                  <a:srgbClr val="3F3F3F"/>
                </a:solidFill>
                <a:latin typeface="Calibri"/>
                <a:ea typeface="Calibri"/>
                <a:cs typeface="Calibri"/>
                <a:sym typeface="Calibri"/>
              </a:defRPr>
            </a:lvl1pPr>
            <a:lvl2pPr marR="0" lvl="1" algn="l" rtl="0">
              <a:lnSpc>
                <a:spcPct val="85000"/>
              </a:lnSpc>
              <a:spcBef>
                <a:spcPts val="600"/>
              </a:spcBef>
              <a:spcAft>
                <a:spcPts val="0"/>
              </a:spcAft>
              <a:buClr>
                <a:srgbClr val="262626"/>
              </a:buClr>
              <a:buSzPts val="2800"/>
              <a:buFont typeface="Arial"/>
              <a:buNone/>
              <a:defRPr sz="2800" b="0" i="0" u="none" strike="noStrike" cap="none">
                <a:solidFill>
                  <a:srgbClr val="262626"/>
                </a:solidFill>
                <a:latin typeface="Calibri"/>
                <a:ea typeface="Calibri"/>
                <a:cs typeface="Calibri"/>
                <a:sym typeface="Calibri"/>
              </a:defRPr>
            </a:lvl2pPr>
            <a:lvl3pPr marR="0" lvl="2" algn="l" rtl="0">
              <a:lnSpc>
                <a:spcPct val="85000"/>
              </a:lnSpc>
              <a:spcBef>
                <a:spcPts val="600"/>
              </a:spcBef>
              <a:spcAft>
                <a:spcPts val="0"/>
              </a:spcAft>
              <a:buClr>
                <a:srgbClr val="262626"/>
              </a:buClr>
              <a:buSzPts val="2400"/>
              <a:buFont typeface="Arial"/>
              <a:buNone/>
              <a:defRPr sz="2400" b="0" i="1" u="none" strike="noStrike" cap="none">
                <a:solidFill>
                  <a:srgbClr val="262626"/>
                </a:solidFill>
                <a:latin typeface="Calibri"/>
                <a:ea typeface="Calibri"/>
                <a:cs typeface="Calibri"/>
                <a:sym typeface="Calibri"/>
              </a:defRPr>
            </a:lvl3pPr>
            <a:lvl4pPr marR="0" lvl="3"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4pPr>
            <a:lvl5pPr marR="0" lvl="4"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5pPr>
            <a:lvl6pPr marR="0" lvl="5"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6pPr>
            <a:lvl7pPr marR="0" lvl="6"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7pPr>
            <a:lvl8pPr marR="0" lvl="7"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8pPr>
            <a:lvl9pPr marR="0" lvl="8" algn="l" rtl="0">
              <a:lnSpc>
                <a:spcPct val="85000"/>
              </a:lnSpc>
              <a:spcBef>
                <a:spcPts val="600"/>
              </a:spcBef>
              <a:spcAft>
                <a:spcPts val="0"/>
              </a:spcAft>
              <a:buClr>
                <a:srgbClr val="262626"/>
              </a:buClr>
              <a:buSzPts val="2000"/>
              <a:buFont typeface="Arial"/>
              <a:buNone/>
              <a:defRPr sz="2000" b="0" i="0" u="none" strike="noStrike" cap="none">
                <a:solidFill>
                  <a:srgbClr val="262626"/>
                </a:solidFill>
                <a:latin typeface="Calibri"/>
                <a:ea typeface="Calibri"/>
                <a:cs typeface="Calibri"/>
                <a:sym typeface="Calibri"/>
              </a:defRPr>
            </a:lvl9pPr>
          </a:lstStyle>
          <a:p>
            <a:endParaRPr/>
          </a:p>
        </p:txBody>
      </p:sp>
      <p:sp>
        <p:nvSpPr>
          <p:cNvPr id="147" name="Google Shape;147;p22"/>
          <p:cNvSpPr txBox="1">
            <a:spLocks noGrp="1"/>
          </p:cNvSpPr>
          <p:nvPr>
            <p:ph type="body" idx="1"/>
          </p:nvPr>
        </p:nvSpPr>
        <p:spPr>
          <a:xfrm>
            <a:off x="676656" y="5909735"/>
            <a:ext cx="9229344" cy="533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00"/>
              </a:spcBef>
              <a:spcAft>
                <a:spcPts val="0"/>
              </a:spcAft>
              <a:buClr>
                <a:srgbClr val="262626"/>
              </a:buClr>
              <a:buSzPts val="1400"/>
              <a:buNone/>
              <a:defRPr sz="1400">
                <a:solidFill>
                  <a:srgbClr val="262626"/>
                </a:solidFill>
              </a:defRPr>
            </a:lvl1pPr>
            <a:lvl2pPr marL="914400" lvl="1" indent="-228600" algn="l">
              <a:lnSpc>
                <a:spcPct val="85000"/>
              </a:lnSpc>
              <a:spcBef>
                <a:spcPts val="600"/>
              </a:spcBef>
              <a:spcAft>
                <a:spcPts val="0"/>
              </a:spcAft>
              <a:buClr>
                <a:srgbClr val="262626"/>
              </a:buClr>
              <a:buSzPts val="1200"/>
              <a:buNone/>
              <a:defRPr sz="1200"/>
            </a:lvl2pPr>
            <a:lvl3pPr marL="1371600" lvl="2" indent="-228600" algn="l">
              <a:lnSpc>
                <a:spcPct val="85000"/>
              </a:lnSpc>
              <a:spcBef>
                <a:spcPts val="600"/>
              </a:spcBef>
              <a:spcAft>
                <a:spcPts val="0"/>
              </a:spcAft>
              <a:buClr>
                <a:srgbClr val="262626"/>
              </a:buClr>
              <a:buSzPts val="1000"/>
              <a:buNone/>
              <a:defRPr sz="1000"/>
            </a:lvl3pPr>
            <a:lvl4pPr marL="1828800" lvl="3" indent="-228600" algn="l">
              <a:lnSpc>
                <a:spcPct val="85000"/>
              </a:lnSpc>
              <a:spcBef>
                <a:spcPts val="600"/>
              </a:spcBef>
              <a:spcAft>
                <a:spcPts val="0"/>
              </a:spcAft>
              <a:buClr>
                <a:srgbClr val="262626"/>
              </a:buClr>
              <a:buSzPts val="900"/>
              <a:buNone/>
              <a:defRPr sz="900"/>
            </a:lvl4pPr>
            <a:lvl5pPr marL="2286000" lvl="4" indent="-228600" algn="l">
              <a:lnSpc>
                <a:spcPct val="85000"/>
              </a:lnSpc>
              <a:spcBef>
                <a:spcPts val="600"/>
              </a:spcBef>
              <a:spcAft>
                <a:spcPts val="0"/>
              </a:spcAft>
              <a:buClr>
                <a:srgbClr val="262626"/>
              </a:buClr>
              <a:buSzPts val="900"/>
              <a:buNone/>
              <a:defRPr sz="900"/>
            </a:lvl5pPr>
            <a:lvl6pPr marL="2743200" lvl="5" indent="-228600" algn="l">
              <a:lnSpc>
                <a:spcPct val="85000"/>
              </a:lnSpc>
              <a:spcBef>
                <a:spcPts val="600"/>
              </a:spcBef>
              <a:spcAft>
                <a:spcPts val="0"/>
              </a:spcAft>
              <a:buClr>
                <a:srgbClr val="262626"/>
              </a:buClr>
              <a:buSzPts val="900"/>
              <a:buNone/>
              <a:defRPr sz="900"/>
            </a:lvl6pPr>
            <a:lvl7pPr marL="3200400" lvl="6" indent="-228600" algn="l">
              <a:lnSpc>
                <a:spcPct val="85000"/>
              </a:lnSpc>
              <a:spcBef>
                <a:spcPts val="600"/>
              </a:spcBef>
              <a:spcAft>
                <a:spcPts val="0"/>
              </a:spcAft>
              <a:buClr>
                <a:srgbClr val="262626"/>
              </a:buClr>
              <a:buSzPts val="900"/>
              <a:buNone/>
              <a:defRPr sz="900"/>
            </a:lvl7pPr>
            <a:lvl8pPr marL="3657600" lvl="7" indent="-228600" algn="l">
              <a:lnSpc>
                <a:spcPct val="85000"/>
              </a:lnSpc>
              <a:spcBef>
                <a:spcPts val="600"/>
              </a:spcBef>
              <a:spcAft>
                <a:spcPts val="0"/>
              </a:spcAft>
              <a:buClr>
                <a:srgbClr val="262626"/>
              </a:buClr>
              <a:buSzPts val="900"/>
              <a:buNone/>
              <a:defRPr sz="900"/>
            </a:lvl8pPr>
            <a:lvl9pPr marL="4114800" lvl="8" indent="-228600" algn="l">
              <a:lnSpc>
                <a:spcPct val="85000"/>
              </a:lnSpc>
              <a:spcBef>
                <a:spcPts val="600"/>
              </a:spcBef>
              <a:spcAft>
                <a:spcPts val="0"/>
              </a:spcAft>
              <a:buClr>
                <a:srgbClr val="262626"/>
              </a:buClr>
              <a:buSzPts val="900"/>
              <a:buNone/>
              <a:defRPr sz="900"/>
            </a:lvl9pPr>
          </a:lstStyle>
          <a:p>
            <a:endParaRPr/>
          </a:p>
        </p:txBody>
      </p:sp>
      <p:sp>
        <p:nvSpPr>
          <p:cNvPr id="148" name="Google Shape;148;p22"/>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2"/>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2"/>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300" b="0" i="0" u="none" strike="noStrike" cap="none">
                <a:solidFill>
                  <a:srgbClr val="FFFFFF"/>
                </a:solidFill>
                <a:latin typeface="Calibri"/>
                <a:ea typeface="Calibri"/>
                <a:cs typeface="Calibri"/>
                <a:sym typeface="Calibri"/>
              </a:defRPr>
            </a:lvl1pPr>
            <a:lvl2pPr marL="0" lvl="1" indent="0" algn="r">
              <a:spcBef>
                <a:spcPts val="0"/>
              </a:spcBef>
              <a:buNone/>
              <a:defRPr sz="10300" b="0" i="0" u="none" strike="noStrike" cap="none">
                <a:solidFill>
                  <a:srgbClr val="FFFFFF"/>
                </a:solidFill>
                <a:latin typeface="Calibri"/>
                <a:ea typeface="Calibri"/>
                <a:cs typeface="Calibri"/>
                <a:sym typeface="Calibri"/>
              </a:defRPr>
            </a:lvl2pPr>
            <a:lvl3pPr marL="0" lvl="2" indent="0" algn="r">
              <a:spcBef>
                <a:spcPts val="0"/>
              </a:spcBef>
              <a:buNone/>
              <a:defRPr sz="10300" b="0" i="0" u="none" strike="noStrike" cap="none">
                <a:solidFill>
                  <a:srgbClr val="FFFFFF"/>
                </a:solidFill>
                <a:latin typeface="Calibri"/>
                <a:ea typeface="Calibri"/>
                <a:cs typeface="Calibri"/>
                <a:sym typeface="Calibri"/>
              </a:defRPr>
            </a:lvl3pPr>
            <a:lvl4pPr marL="0" lvl="3" indent="0" algn="r">
              <a:spcBef>
                <a:spcPts val="0"/>
              </a:spcBef>
              <a:buNone/>
              <a:defRPr sz="10300" b="0" i="0" u="none" strike="noStrike" cap="none">
                <a:solidFill>
                  <a:srgbClr val="FFFFFF"/>
                </a:solidFill>
                <a:latin typeface="Calibri"/>
                <a:ea typeface="Calibri"/>
                <a:cs typeface="Calibri"/>
                <a:sym typeface="Calibri"/>
              </a:defRPr>
            </a:lvl4pPr>
            <a:lvl5pPr marL="0" lvl="4" indent="0" algn="r">
              <a:spcBef>
                <a:spcPts val="0"/>
              </a:spcBef>
              <a:buNone/>
              <a:defRPr sz="10300" b="0" i="0" u="none" strike="noStrike" cap="none">
                <a:solidFill>
                  <a:srgbClr val="FFFFFF"/>
                </a:solidFill>
                <a:latin typeface="Calibri"/>
                <a:ea typeface="Calibri"/>
                <a:cs typeface="Calibri"/>
                <a:sym typeface="Calibri"/>
              </a:defRPr>
            </a:lvl5pPr>
            <a:lvl6pPr marL="0" lvl="5" indent="0" algn="r">
              <a:spcBef>
                <a:spcPts val="0"/>
              </a:spcBef>
              <a:buNone/>
              <a:defRPr sz="10300" b="0" i="0" u="none" strike="noStrike" cap="none">
                <a:solidFill>
                  <a:srgbClr val="FFFFFF"/>
                </a:solidFill>
                <a:latin typeface="Calibri"/>
                <a:ea typeface="Calibri"/>
                <a:cs typeface="Calibri"/>
                <a:sym typeface="Calibri"/>
              </a:defRPr>
            </a:lvl6pPr>
            <a:lvl7pPr marL="0" lvl="6" indent="0" algn="r">
              <a:spcBef>
                <a:spcPts val="0"/>
              </a:spcBef>
              <a:buNone/>
              <a:defRPr sz="10300" b="0" i="0" u="none" strike="noStrike" cap="none">
                <a:solidFill>
                  <a:srgbClr val="FFFFFF"/>
                </a:solidFill>
                <a:latin typeface="Calibri"/>
                <a:ea typeface="Calibri"/>
                <a:cs typeface="Calibri"/>
                <a:sym typeface="Calibri"/>
              </a:defRPr>
            </a:lvl7pPr>
            <a:lvl8pPr marL="0" lvl="7" indent="0" algn="r">
              <a:spcBef>
                <a:spcPts val="0"/>
              </a:spcBef>
              <a:buNone/>
              <a:defRPr sz="10300" b="0" i="0" u="none" strike="noStrike" cap="none">
                <a:solidFill>
                  <a:srgbClr val="FFFFFF"/>
                </a:solidFill>
                <a:latin typeface="Calibri"/>
                <a:ea typeface="Calibri"/>
                <a:cs typeface="Calibri"/>
                <a:sym typeface="Calibri"/>
              </a:defRPr>
            </a:lvl8pPr>
            <a:lvl9pPr marL="0" lvl="8" indent="0" algn="r">
              <a:spcBef>
                <a:spcPts val="0"/>
              </a:spcBef>
              <a:buNone/>
              <a:defRPr sz="1030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657225" y="499533"/>
            <a:ext cx="10772775" cy="165819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3"/>
          <p:cNvSpPr txBox="1">
            <a:spLocks noGrp="1"/>
          </p:cNvSpPr>
          <p:nvPr>
            <p:ph type="body" idx="1"/>
          </p:nvPr>
        </p:nvSpPr>
        <p:spPr>
          <a:xfrm rot="5400000">
            <a:off x="4170425" y="-1482088"/>
            <a:ext cx="3766185" cy="10753724"/>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54" name="Google Shape;154;p23"/>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3"/>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3"/>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rot="5400000">
            <a:off x="7658100" y="1781175"/>
            <a:ext cx="4800600" cy="2628900"/>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4"/>
          <p:cNvSpPr txBox="1">
            <a:spLocks noGrp="1"/>
          </p:cNvSpPr>
          <p:nvPr>
            <p:ph type="body" idx="1"/>
          </p:nvPr>
        </p:nvSpPr>
        <p:spPr>
          <a:xfrm rot="5400000">
            <a:off x="1938338" y="-452436"/>
            <a:ext cx="5400675" cy="7734300"/>
          </a:xfrm>
          <a:prstGeom prst="rect">
            <a:avLst/>
          </a:prstGeom>
          <a:noFill/>
          <a:ln>
            <a:noFill/>
          </a:ln>
        </p:spPr>
        <p:txBody>
          <a:bodyPr spcFirstLastPara="1" wrap="square" lIns="91425" tIns="45700" rIns="91425" bIns="45700" anchor="t" anchorCtr="0">
            <a:noAutofit/>
          </a:bodyPr>
          <a:lstStyle>
            <a:lvl1pPr marL="457200" lvl="0" indent="-342900" algn="l">
              <a:lnSpc>
                <a:spcPct val="85000"/>
              </a:lnSpc>
              <a:spcBef>
                <a:spcPts val="1300"/>
              </a:spcBef>
              <a:spcAft>
                <a:spcPts val="0"/>
              </a:spcAft>
              <a:buClr>
                <a:srgbClr val="262626"/>
              </a:buClr>
              <a:buSzPts val="1800"/>
              <a:buChar char=" "/>
              <a:defRPr/>
            </a:lvl1pPr>
            <a:lvl2pPr marL="914400" lvl="1" indent="-342900" algn="l">
              <a:lnSpc>
                <a:spcPct val="85000"/>
              </a:lnSpc>
              <a:spcBef>
                <a:spcPts val="600"/>
              </a:spcBef>
              <a:spcAft>
                <a:spcPts val="0"/>
              </a:spcAft>
              <a:buClr>
                <a:srgbClr val="262626"/>
              </a:buClr>
              <a:buSzPts val="1800"/>
              <a:buChar char=" "/>
              <a:defRPr/>
            </a:lvl2pPr>
            <a:lvl3pPr marL="1371600" lvl="2" indent="-342900" algn="l">
              <a:lnSpc>
                <a:spcPct val="85000"/>
              </a:lnSpc>
              <a:spcBef>
                <a:spcPts val="600"/>
              </a:spcBef>
              <a:spcAft>
                <a:spcPts val="0"/>
              </a:spcAft>
              <a:buClr>
                <a:srgbClr val="262626"/>
              </a:buClr>
              <a:buSzPts val="1800"/>
              <a:buChar char=" "/>
              <a:defRPr/>
            </a:lvl3pPr>
            <a:lvl4pPr marL="1828800" lvl="3" indent="-342900" algn="l">
              <a:lnSpc>
                <a:spcPct val="85000"/>
              </a:lnSpc>
              <a:spcBef>
                <a:spcPts val="600"/>
              </a:spcBef>
              <a:spcAft>
                <a:spcPts val="0"/>
              </a:spcAft>
              <a:buClr>
                <a:srgbClr val="262626"/>
              </a:buClr>
              <a:buSzPts val="1800"/>
              <a:buChar char=" "/>
              <a:defRPr/>
            </a:lvl4pPr>
            <a:lvl5pPr marL="2286000" lvl="4" indent="-342900" algn="l">
              <a:lnSpc>
                <a:spcPct val="85000"/>
              </a:lnSpc>
              <a:spcBef>
                <a:spcPts val="600"/>
              </a:spcBef>
              <a:spcAft>
                <a:spcPts val="0"/>
              </a:spcAft>
              <a:buClr>
                <a:srgbClr val="262626"/>
              </a:buClr>
              <a:buSzPts val="1800"/>
              <a:buChar char=" "/>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160" name="Google Shape;160;p24"/>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4"/>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4"/>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657225" y="499533"/>
            <a:ext cx="10772775" cy="1658198"/>
          </a:xfrm>
          <a:prstGeom prst="rect">
            <a:avLst/>
          </a:prstGeom>
          <a:noFill/>
          <a:ln>
            <a:noFill/>
          </a:ln>
        </p:spPr>
        <p:txBody>
          <a:bodyPr spcFirstLastPara="1" wrap="square" lIns="91425" tIns="45700" rIns="91425" bIns="45700" anchor="ctr" anchorCtr="0">
            <a:noAutofit/>
          </a:bodyPr>
          <a:lstStyle>
            <a:lvl1pPr marR="0" lvl="0" algn="l" rtl="0">
              <a:lnSpc>
                <a:spcPct val="85000"/>
              </a:lnSpc>
              <a:spcBef>
                <a:spcPts val="0"/>
              </a:spcBef>
              <a:spcAft>
                <a:spcPts val="0"/>
              </a:spcAft>
              <a:buClr>
                <a:schemeClr val="accent1"/>
              </a:buClr>
              <a:buSzPts val="5400"/>
              <a:buFont typeface="Calibri"/>
              <a:buNone/>
              <a:defRPr sz="540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3"/>
          <p:cNvSpPr txBox="1">
            <a:spLocks noGrp="1"/>
          </p:cNvSpPr>
          <p:nvPr>
            <p:ph type="body" idx="1"/>
          </p:nvPr>
        </p:nvSpPr>
        <p:spPr>
          <a:xfrm>
            <a:off x="676656" y="2011681"/>
            <a:ext cx="10753724" cy="3766185"/>
          </a:xfrm>
          <a:prstGeom prst="rect">
            <a:avLst/>
          </a:prstGeom>
          <a:noFill/>
          <a:ln>
            <a:noFill/>
          </a:ln>
        </p:spPr>
        <p:txBody>
          <a:bodyPr spcFirstLastPara="1" wrap="square" lIns="91425" tIns="45700" rIns="91425" bIns="45700" anchor="t" anchorCtr="0">
            <a:noAutofit/>
          </a:bodyPr>
          <a:lstStyle>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endParaRPr/>
          </a:p>
        </p:txBody>
      </p:sp>
      <p:sp>
        <p:nvSpPr>
          <p:cNvPr id="89" name="Google Shape;89;p13"/>
          <p:cNvSpPr txBox="1">
            <a:spLocks noGrp="1"/>
          </p:cNvSpPr>
          <p:nvPr>
            <p:ph type="dt" idx="10"/>
          </p:nvPr>
        </p:nvSpPr>
        <p:spPr>
          <a:xfrm>
            <a:off x="685802" y="6412447"/>
            <a:ext cx="41148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3"/>
          <p:cNvSpPr txBox="1">
            <a:spLocks noGrp="1"/>
          </p:cNvSpPr>
          <p:nvPr>
            <p:ph type="ftr" idx="11"/>
          </p:nvPr>
        </p:nvSpPr>
        <p:spPr>
          <a:xfrm>
            <a:off x="685802" y="6554697"/>
            <a:ext cx="5029200" cy="228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5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3"/>
          <p:cNvSpPr txBox="1">
            <a:spLocks noGrp="1"/>
          </p:cNvSpPr>
          <p:nvPr>
            <p:ph type="sldNum" idx="12"/>
          </p:nvPr>
        </p:nvSpPr>
        <p:spPr>
          <a:xfrm>
            <a:off x="8763925" y="5876413"/>
            <a:ext cx="2926080" cy="139703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300" b="0" i="0" u="none" strike="noStrike" cap="none">
                <a:solidFill>
                  <a:schemeClr val="accent1"/>
                </a:solidFill>
                <a:latin typeface="Calibri"/>
                <a:ea typeface="Calibri"/>
                <a:cs typeface="Calibri"/>
                <a:sym typeface="Calibri"/>
              </a:defRPr>
            </a:lvl1pPr>
            <a:lvl2pPr marL="0" marR="0" lvl="1" indent="0" algn="r" rtl="0">
              <a:spcBef>
                <a:spcPts val="0"/>
              </a:spcBef>
              <a:buNone/>
              <a:defRPr sz="10300" b="0" i="0" u="none" strike="noStrike" cap="none">
                <a:solidFill>
                  <a:schemeClr val="accent1"/>
                </a:solidFill>
                <a:latin typeface="Calibri"/>
                <a:ea typeface="Calibri"/>
                <a:cs typeface="Calibri"/>
                <a:sym typeface="Calibri"/>
              </a:defRPr>
            </a:lvl2pPr>
            <a:lvl3pPr marL="0" marR="0" lvl="2" indent="0" algn="r" rtl="0">
              <a:spcBef>
                <a:spcPts val="0"/>
              </a:spcBef>
              <a:buNone/>
              <a:defRPr sz="10300" b="0" i="0" u="none" strike="noStrike" cap="none">
                <a:solidFill>
                  <a:schemeClr val="accent1"/>
                </a:solidFill>
                <a:latin typeface="Calibri"/>
                <a:ea typeface="Calibri"/>
                <a:cs typeface="Calibri"/>
                <a:sym typeface="Calibri"/>
              </a:defRPr>
            </a:lvl3pPr>
            <a:lvl4pPr marL="0" marR="0" lvl="3" indent="0" algn="r" rtl="0">
              <a:spcBef>
                <a:spcPts val="0"/>
              </a:spcBef>
              <a:buNone/>
              <a:defRPr sz="10300" b="0" i="0" u="none" strike="noStrike" cap="none">
                <a:solidFill>
                  <a:schemeClr val="accent1"/>
                </a:solidFill>
                <a:latin typeface="Calibri"/>
                <a:ea typeface="Calibri"/>
                <a:cs typeface="Calibri"/>
                <a:sym typeface="Calibri"/>
              </a:defRPr>
            </a:lvl4pPr>
            <a:lvl5pPr marL="0" marR="0" lvl="4" indent="0" algn="r" rtl="0">
              <a:spcBef>
                <a:spcPts val="0"/>
              </a:spcBef>
              <a:buNone/>
              <a:defRPr sz="10300" b="0" i="0" u="none" strike="noStrike" cap="none">
                <a:solidFill>
                  <a:schemeClr val="accent1"/>
                </a:solidFill>
                <a:latin typeface="Calibri"/>
                <a:ea typeface="Calibri"/>
                <a:cs typeface="Calibri"/>
                <a:sym typeface="Calibri"/>
              </a:defRPr>
            </a:lvl5pPr>
            <a:lvl6pPr marL="0" marR="0" lvl="5" indent="0" algn="r" rtl="0">
              <a:spcBef>
                <a:spcPts val="0"/>
              </a:spcBef>
              <a:buNone/>
              <a:defRPr sz="10300" b="0" i="0" u="none" strike="noStrike" cap="none">
                <a:solidFill>
                  <a:schemeClr val="accent1"/>
                </a:solidFill>
                <a:latin typeface="Calibri"/>
                <a:ea typeface="Calibri"/>
                <a:cs typeface="Calibri"/>
                <a:sym typeface="Calibri"/>
              </a:defRPr>
            </a:lvl6pPr>
            <a:lvl7pPr marL="0" marR="0" lvl="6" indent="0" algn="r" rtl="0">
              <a:spcBef>
                <a:spcPts val="0"/>
              </a:spcBef>
              <a:buNone/>
              <a:defRPr sz="10300" b="0" i="0" u="none" strike="noStrike" cap="none">
                <a:solidFill>
                  <a:schemeClr val="accent1"/>
                </a:solidFill>
                <a:latin typeface="Calibri"/>
                <a:ea typeface="Calibri"/>
                <a:cs typeface="Calibri"/>
                <a:sym typeface="Calibri"/>
              </a:defRPr>
            </a:lvl7pPr>
            <a:lvl8pPr marL="0" marR="0" lvl="7" indent="0" algn="r" rtl="0">
              <a:spcBef>
                <a:spcPts val="0"/>
              </a:spcBef>
              <a:buNone/>
              <a:defRPr sz="10300" b="0" i="0" u="none" strike="noStrike" cap="none">
                <a:solidFill>
                  <a:schemeClr val="accent1"/>
                </a:solidFill>
                <a:latin typeface="Calibri"/>
                <a:ea typeface="Calibri"/>
                <a:cs typeface="Calibri"/>
                <a:sym typeface="Calibri"/>
              </a:defRPr>
            </a:lvl8pPr>
            <a:lvl9pPr marL="0" marR="0" lvl="8" indent="0" algn="r" rtl="0">
              <a:spcBef>
                <a:spcPts val="0"/>
              </a:spcBef>
              <a:buNone/>
              <a:defRPr sz="10300" b="0"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7" r:id="rId10"/>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E1AA63-B730-48C5-BA7F-A646BFEB22CF}" type="slidenum">
              <a:rPr lang="en-US" smtClean="0"/>
              <a:pPr/>
              <a:t>‹#›</a:t>
            </a:fld>
            <a:endParaRPr lang="en-US"/>
          </a:p>
        </p:txBody>
      </p:sp>
    </p:spTree>
    <p:extLst>
      <p:ext uri="{BB962C8B-B14F-4D97-AF65-F5344CB8AC3E}">
        <p14:creationId xmlns:p14="http://schemas.microsoft.com/office/powerpoint/2010/main" val="254297396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hf sldNum="0" hd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urv@sltl.com,mukeshp@sltl.com" TargetMode="External"/><Relationship Id="rId2" Type="http://schemas.openxmlformats.org/officeDocument/2006/relationships/hyperlink" Target="mailto:shashi.prakash@ahduni.edu.in" TargetMode="Externa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3.xml"/><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29.xml"/><Relationship Id="rId4" Type="http://schemas.openxmlformats.org/officeDocument/2006/relationships/slide" Target="slide5.xml"/><Relationship Id="rId9" Type="http://schemas.openxmlformats.org/officeDocument/2006/relationships/slide" Target="slide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Untitled%20Project%201.gan"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www.sltl.com/"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12192000" cy="1304916"/>
          </a:xfrm>
        </p:spPr>
        <p:txBody>
          <a:bodyPr>
            <a:normAutofit/>
          </a:bodyPr>
          <a:lstStyle/>
          <a:p>
            <a:r>
              <a:rPr sz="3200" dirty="0">
                <a:solidFill>
                  <a:srgbClr val="FF0000"/>
                </a:solidFill>
              </a:rPr>
              <a:t>&lt;</a:t>
            </a:r>
            <a:r>
              <a:rPr lang="en-IN" sz="3200" b="1" dirty="0">
                <a:solidFill>
                  <a:srgbClr val="FF0000"/>
                </a:solidFill>
                <a:effectLst/>
                <a:ea typeface="Calibri" panose="020F0502020204030204" pitchFamily="34" charset="0"/>
              </a:rPr>
              <a:t>RESEARCH AND DEVELOPMENT ON LASER WELDING OF </a:t>
            </a:r>
            <a:r>
              <a:rPr lang="en-IN" sz="3200" dirty="0">
                <a:solidFill>
                  <a:srgbClr val="FF0000"/>
                </a:solidFill>
                <a:ea typeface="Calibri" panose="020F0502020204030204" pitchFamily="34" charset="0"/>
              </a:rPr>
              <a:t>A</a:t>
            </a:r>
            <a:r>
              <a:rPr lang="en-IN" sz="3200" b="1" dirty="0">
                <a:solidFill>
                  <a:srgbClr val="FF0000"/>
                </a:solidFill>
                <a:effectLst/>
                <a:ea typeface="Calibri" panose="020F0502020204030204" pitchFamily="34" charset="0"/>
              </a:rPr>
              <a:t>LUMINUM 6063 TO ALUMINUM 6063 ON LITHIUM- ION BATTERY</a:t>
            </a:r>
            <a:r>
              <a:rPr lang="en-US" sz="3200" dirty="0">
                <a:solidFill>
                  <a:srgbClr val="FF0000"/>
                </a:solidFill>
              </a:rPr>
              <a:t>&gt;</a:t>
            </a:r>
          </a:p>
        </p:txBody>
      </p:sp>
      <p:sp>
        <p:nvSpPr>
          <p:cNvPr id="3" name="Subtitle 2"/>
          <p:cNvSpPr>
            <a:spLocks noGrp="1"/>
          </p:cNvSpPr>
          <p:nvPr>
            <p:ph type="subTitle" idx="1"/>
          </p:nvPr>
        </p:nvSpPr>
        <p:spPr>
          <a:xfrm>
            <a:off x="2666976" y="2428868"/>
            <a:ext cx="6953256" cy="1357322"/>
          </a:xfrm>
        </p:spPr>
        <p:txBody>
          <a:bodyPr>
            <a:normAutofit/>
          </a:bodyPr>
          <a:lstStyle/>
          <a:p>
            <a:pPr algn="l">
              <a:tabLst>
                <a:tab pos="1800225" algn="l"/>
              </a:tabLst>
            </a:pPr>
            <a:r>
              <a:rPr lang="en-US" sz="2400" dirty="0">
                <a:solidFill>
                  <a:schemeClr val="tx1"/>
                </a:solidFill>
                <a:latin typeface="+mj-lt"/>
              </a:rPr>
              <a:t>                            </a:t>
            </a:r>
            <a:r>
              <a:rPr lang="en-US" sz="2400" b="1" dirty="0">
                <a:solidFill>
                  <a:schemeClr val="tx1"/>
                </a:solidFill>
                <a:latin typeface="+mj-lt"/>
              </a:rPr>
              <a:t>Enrollment No.</a:t>
            </a:r>
            <a:r>
              <a:rPr lang="en-US" sz="2400" dirty="0">
                <a:solidFill>
                  <a:schemeClr val="tx1"/>
                </a:solidFill>
                <a:latin typeface="+mj-lt"/>
              </a:rPr>
              <a:t>           </a:t>
            </a:r>
            <a:r>
              <a:rPr lang="en-US" sz="2400" b="1" dirty="0">
                <a:solidFill>
                  <a:schemeClr val="tx1"/>
                </a:solidFill>
                <a:latin typeface="+mj-lt"/>
              </a:rPr>
              <a:t>Name</a:t>
            </a:r>
          </a:p>
          <a:p>
            <a:pPr algn="l">
              <a:tabLst>
                <a:tab pos="1800225" algn="l"/>
              </a:tabLst>
            </a:pPr>
            <a:r>
              <a:rPr lang="en-US" sz="2400" dirty="0">
                <a:solidFill>
                  <a:schemeClr val="tx1"/>
                </a:solidFill>
                <a:latin typeface="+mj-lt"/>
              </a:rPr>
              <a:t> 		  AU-1743054               Dhruv Jain</a:t>
            </a:r>
            <a:endParaRPr lang="en-US" dirty="0">
              <a:solidFill>
                <a:schemeClr val="tx1"/>
              </a:solidFill>
              <a:latin typeface="Frutiger" pitchFamily="2" charset="0"/>
            </a:endParaRPr>
          </a:p>
          <a:p>
            <a:endParaRPr lang="en-US" dirty="0">
              <a:solidFill>
                <a:schemeClr val="tx1"/>
              </a:solidFill>
              <a:latin typeface="Frutiger" pitchFamily="2" charset="0"/>
            </a:endParaRPr>
          </a:p>
        </p:txBody>
      </p:sp>
      <p:sp>
        <p:nvSpPr>
          <p:cNvPr id="4" name="Title 1"/>
          <p:cNvSpPr txBox="1">
            <a:spLocks/>
          </p:cNvSpPr>
          <p:nvPr/>
        </p:nvSpPr>
        <p:spPr>
          <a:xfrm>
            <a:off x="107992" y="5948402"/>
            <a:ext cx="11988800" cy="1052498"/>
          </a:xfrm>
          <a:prstGeom prst="rect">
            <a:avLst/>
          </a:prstGeom>
        </p:spPr>
        <p:txBody>
          <a:bodyPr bIns="91440" anchor="ctr" anchorCtr="0">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j-ea"/>
                <a:cs typeface="Times New Roman" pitchFamily="18" charset="0"/>
              </a:rPr>
              <a:t>BTech Project Presentation (2020-21)</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latin typeface="+mj-lt"/>
                <a:ea typeface="+mj-ea"/>
                <a:cs typeface="Times New Roman" pitchFamily="18" charset="0"/>
              </a:rPr>
              <a:t>      School of Engineering and Applied Science, Ahmedabad University</a:t>
            </a:r>
            <a:endParaRPr kumimoji="0" lang="en-US" sz="2400" b="0" i="0" u="none" strike="noStrike" kern="1200" cap="none" spc="0" normalizeH="0" baseline="0" noProof="0" dirty="0">
              <a:ln>
                <a:noFill/>
              </a:ln>
              <a:effectLst/>
              <a:uLnTx/>
              <a:uFillTx/>
              <a:latin typeface="+mj-lt"/>
              <a:ea typeface="+mj-ea"/>
              <a:cs typeface="Times New Roman" pitchFamily="18" charset="0"/>
            </a:endParaRPr>
          </a:p>
        </p:txBody>
      </p:sp>
      <p:sp>
        <p:nvSpPr>
          <p:cNvPr id="5" name="TextBox 4"/>
          <p:cNvSpPr txBox="1"/>
          <p:nvPr/>
        </p:nvSpPr>
        <p:spPr>
          <a:xfrm>
            <a:off x="4595802" y="3436340"/>
            <a:ext cx="7596198" cy="3170099"/>
          </a:xfrm>
          <a:prstGeom prst="rect">
            <a:avLst/>
          </a:prstGeom>
          <a:noFill/>
        </p:spPr>
        <p:txBody>
          <a:bodyPr wrap="square" rtlCol="0">
            <a:spAutoFit/>
          </a:bodyPr>
          <a:lstStyle/>
          <a:p>
            <a:r>
              <a:rPr lang="en-IN" sz="2000" b="1" dirty="0">
                <a:latin typeface="+mn-lt"/>
              </a:rPr>
              <a:t>Internal Guide:</a:t>
            </a:r>
            <a:r>
              <a:rPr lang="en-US" sz="2000" b="1" dirty="0">
                <a:latin typeface="+mn-lt"/>
              </a:rPr>
              <a:t> </a:t>
            </a:r>
            <a:r>
              <a:rPr lang="en-US" sz="2000" dirty="0">
                <a:latin typeface="+mn-lt"/>
              </a:rPr>
              <a:t>Dr.</a:t>
            </a:r>
            <a:r>
              <a:rPr lang="en-US" sz="2000" b="1" dirty="0">
                <a:latin typeface="+mn-lt"/>
              </a:rPr>
              <a:t> </a:t>
            </a:r>
            <a:r>
              <a:rPr lang="en-US" sz="2000" dirty="0">
                <a:latin typeface="+mn-lt"/>
              </a:rPr>
              <a:t>Shashi Prakash(Assistant Professor- at Ahmedabad university in SEAS (school of engineering and applied science) </a:t>
            </a:r>
          </a:p>
          <a:p>
            <a:r>
              <a:rPr lang="en-US" sz="2000" dirty="0">
                <a:latin typeface="+mn-lt"/>
              </a:rPr>
              <a:t>Email id: </a:t>
            </a:r>
            <a:r>
              <a:rPr lang="en-US" sz="2000" dirty="0">
                <a:solidFill>
                  <a:srgbClr val="212529"/>
                </a:solidFill>
                <a:latin typeface="+mn-lt"/>
                <a:hlinkClick r:id="rId2"/>
              </a:rPr>
              <a:t>shashi.prakash@ahduni.edu.in</a:t>
            </a:r>
            <a:endParaRPr lang="en-US" sz="2000" dirty="0">
              <a:solidFill>
                <a:srgbClr val="212529"/>
              </a:solidFill>
              <a:latin typeface="+mn-lt"/>
            </a:endParaRPr>
          </a:p>
          <a:p>
            <a:endParaRPr lang="en-US" sz="2000" b="1" dirty="0">
              <a:solidFill>
                <a:srgbClr val="212529"/>
              </a:solidFill>
              <a:latin typeface="+mn-lt"/>
            </a:endParaRPr>
          </a:p>
          <a:p>
            <a:r>
              <a:rPr lang="en-US" sz="2000" b="1" dirty="0">
                <a:latin typeface="+mn-lt"/>
              </a:rPr>
              <a:t>Supervisor  in SLTL:  </a:t>
            </a:r>
            <a:r>
              <a:rPr lang="en-US" sz="2000" dirty="0">
                <a:latin typeface="+mn-lt"/>
              </a:rPr>
              <a:t>Mayank Patel (DIRECTOR), Mukesk Patel(HR Head), Purv Patel (Design Head) at Sahjanand Laser Technology Ltd. , GIDC at Gandhinagar sector 26.</a:t>
            </a:r>
          </a:p>
          <a:p>
            <a:r>
              <a:rPr lang="en-US" sz="2000" dirty="0">
                <a:latin typeface="+mn-lt"/>
              </a:rPr>
              <a:t>Email id : </a:t>
            </a:r>
            <a:r>
              <a:rPr lang="en-US" sz="2000" dirty="0">
                <a:latin typeface="+mn-lt"/>
                <a:hlinkClick r:id="rId3"/>
              </a:rPr>
              <a:t>purv@sltl.com, mukeshp@sltl.com</a:t>
            </a:r>
            <a:endParaRPr lang="en-US" sz="2000" dirty="0">
              <a:latin typeface="+mn-lt"/>
            </a:endParaRPr>
          </a:p>
          <a:p>
            <a:endParaRPr lang="en-US" sz="2000" dirty="0">
              <a:latin typeface="+mn-lt"/>
            </a:endParaRPr>
          </a:p>
          <a:p>
            <a:endParaRPr lang="en-US" sz="2000" dirty="0">
              <a:latin typeface="+mn-lt"/>
            </a:endParaRPr>
          </a:p>
        </p:txBody>
      </p:sp>
      <p:pic>
        <p:nvPicPr>
          <p:cNvPr id="6" name="Picture 2" descr="C:\Users\Admin\Desktop\1.PNG"/>
          <p:cNvPicPr>
            <a:picLocks noChangeAspect="1" noChangeArrowheads="1"/>
          </p:cNvPicPr>
          <p:nvPr/>
        </p:nvPicPr>
        <p:blipFill>
          <a:blip r:embed="rId4"/>
          <a:srcRect/>
          <a:stretch>
            <a:fillRect/>
          </a:stretch>
        </p:blipFill>
        <p:spPr bwMode="auto">
          <a:xfrm>
            <a:off x="595274" y="3500438"/>
            <a:ext cx="3592311" cy="157163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35360"/>
            <a:ext cx="11582400" cy="533400"/>
          </a:xfrm>
        </p:spPr>
        <p:txBody>
          <a:bodyPr/>
          <a:lstStyle/>
          <a:p>
            <a:r>
              <a:rPr lang="en-IN" dirty="0">
                <a:solidFill>
                  <a:schemeClr val="tx1"/>
                </a:solidFill>
              </a:rPr>
              <a:t>RESULTS ON SAMPLE </a:t>
            </a: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981200"/>
            <a:ext cx="10972800" cy="1663824"/>
          </a:xfrm>
        </p:spPr>
        <p:txBody>
          <a:bodyPr/>
          <a:lstStyle/>
          <a:p>
            <a:r>
              <a:rPr lang="en-IN" dirty="0"/>
              <a:t> </a:t>
            </a:r>
          </a:p>
        </p:txBody>
      </p:sp>
      <p:graphicFrame>
        <p:nvGraphicFramePr>
          <p:cNvPr id="4" name="Table 3">
            <a:extLst>
              <a:ext uri="{FF2B5EF4-FFF2-40B4-BE49-F238E27FC236}">
                <a16:creationId xmlns:a16="http://schemas.microsoft.com/office/drawing/2014/main" id="{770A06E4-B06A-4644-8967-E14E192FF84A}"/>
              </a:ext>
            </a:extLst>
          </p:cNvPr>
          <p:cNvGraphicFramePr>
            <a:graphicFrameLocks noGrp="1"/>
          </p:cNvGraphicFramePr>
          <p:nvPr>
            <p:extLst>
              <p:ext uri="{D42A27DB-BD31-4B8C-83A1-F6EECF244321}">
                <p14:modId xmlns:p14="http://schemas.microsoft.com/office/powerpoint/2010/main" val="1673153674"/>
              </p:ext>
            </p:extLst>
          </p:nvPr>
        </p:nvGraphicFramePr>
        <p:xfrm>
          <a:off x="609600" y="1556792"/>
          <a:ext cx="5486402" cy="3960439"/>
        </p:xfrm>
        <a:graphic>
          <a:graphicData uri="http://schemas.openxmlformats.org/drawingml/2006/table">
            <a:tbl>
              <a:tblPr firstRow="1" firstCol="1" bandRow="1"/>
              <a:tblGrid>
                <a:gridCol w="530786">
                  <a:extLst>
                    <a:ext uri="{9D8B030D-6E8A-4147-A177-3AD203B41FA5}">
                      <a16:colId xmlns:a16="http://schemas.microsoft.com/office/drawing/2014/main" val="1728922902"/>
                    </a:ext>
                  </a:extLst>
                </a:gridCol>
                <a:gridCol w="530786">
                  <a:extLst>
                    <a:ext uri="{9D8B030D-6E8A-4147-A177-3AD203B41FA5}">
                      <a16:colId xmlns:a16="http://schemas.microsoft.com/office/drawing/2014/main" val="2489629259"/>
                    </a:ext>
                  </a:extLst>
                </a:gridCol>
                <a:gridCol w="674597">
                  <a:extLst>
                    <a:ext uri="{9D8B030D-6E8A-4147-A177-3AD203B41FA5}">
                      <a16:colId xmlns:a16="http://schemas.microsoft.com/office/drawing/2014/main" val="3931073645"/>
                    </a:ext>
                  </a:extLst>
                </a:gridCol>
                <a:gridCol w="674597">
                  <a:extLst>
                    <a:ext uri="{9D8B030D-6E8A-4147-A177-3AD203B41FA5}">
                      <a16:colId xmlns:a16="http://schemas.microsoft.com/office/drawing/2014/main" val="871160224"/>
                    </a:ext>
                  </a:extLst>
                </a:gridCol>
                <a:gridCol w="1233172">
                  <a:extLst>
                    <a:ext uri="{9D8B030D-6E8A-4147-A177-3AD203B41FA5}">
                      <a16:colId xmlns:a16="http://schemas.microsoft.com/office/drawing/2014/main" val="2334814232"/>
                    </a:ext>
                  </a:extLst>
                </a:gridCol>
                <a:gridCol w="1842464">
                  <a:extLst>
                    <a:ext uri="{9D8B030D-6E8A-4147-A177-3AD203B41FA5}">
                      <a16:colId xmlns:a16="http://schemas.microsoft.com/office/drawing/2014/main" val="2104199410"/>
                    </a:ext>
                  </a:extLst>
                </a:gridCol>
              </a:tblGrid>
              <a:tr h="1018512">
                <a:tc>
                  <a:txBody>
                    <a:bodyPr/>
                    <a:lstStyle/>
                    <a:p>
                      <a:pPr algn="just">
                        <a:lnSpc>
                          <a:spcPct val="107000"/>
                        </a:lnSpc>
                        <a:spcAft>
                          <a:spcPts val="800"/>
                        </a:spcAft>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Sr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Duty cycle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laser power (watt)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Feed speed (mm/min)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Accepted/Rejected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576883"/>
                  </a:ext>
                </a:extLst>
              </a:tr>
              <a:tr h="488479">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Rejected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Penetration was more than required (3 mm)</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6010658"/>
                  </a:ext>
                </a:extLst>
              </a:tr>
              <a:tr h="488479">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Rejected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Penetration was more than required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024098"/>
                  </a:ext>
                </a:extLst>
              </a:tr>
              <a:tr h="488479">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Rejected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not melted, still last deep hole was found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8067506"/>
                  </a:ext>
                </a:extLst>
              </a:tr>
              <a:tr h="488479">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Rejected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weld was not penetrated till back side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842982"/>
                  </a:ext>
                </a:extLst>
              </a:tr>
              <a:tr h="254628">
                <a:tc rowSpan="2">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rowSpan="2">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Accepted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weld was better than previous parameter as at the end hole depth was reduced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6733017"/>
                  </a:ext>
                </a:extLst>
              </a:tr>
              <a:tr h="733383">
                <a:tc vMerge="1">
                  <a:txBody>
                    <a:bodyPr/>
                    <a:lstStyle/>
                    <a:p>
                      <a:endParaRPr lang="en-IN"/>
                    </a:p>
                  </a:txBody>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800"/>
                        </a:spcAft>
                      </a:pPr>
                      <a:r>
                        <a:rPr lang="en-IN"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2500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256299446"/>
                  </a:ext>
                </a:extLst>
              </a:tr>
            </a:tbl>
          </a:graphicData>
        </a:graphic>
      </p:graphicFrame>
      <p:sp>
        <p:nvSpPr>
          <p:cNvPr id="7" name="TextBox 6">
            <a:extLst>
              <a:ext uri="{FF2B5EF4-FFF2-40B4-BE49-F238E27FC236}">
                <a16:creationId xmlns:a16="http://schemas.microsoft.com/office/drawing/2014/main" id="{B6DD506D-BFA8-42C4-A9EF-BED598C8FCD2}"/>
              </a:ext>
            </a:extLst>
          </p:cNvPr>
          <p:cNvSpPr txBox="1"/>
          <p:nvPr/>
        </p:nvSpPr>
        <p:spPr>
          <a:xfrm>
            <a:off x="6240016" y="1472585"/>
            <a:ext cx="5486402" cy="2246769"/>
          </a:xfrm>
          <a:prstGeom prst="rect">
            <a:avLst/>
          </a:prstGeom>
          <a:noFill/>
        </p:spPr>
        <p:txBody>
          <a:bodyPr wrap="square" rtlCol="0">
            <a:spAutoFit/>
          </a:bodyPr>
          <a:lstStyle/>
          <a:p>
            <a:r>
              <a:rPr lang="en-US" dirty="0"/>
              <a:t>Duty cycle mean the percentage of actual power provide and used power for laser welding. As we can observe from 1 to 4 a linear pattern was observed but at the 5th row one can observe that there are two laser power with two different speed for better understating lets compare 4th and 5th.As shown the power used for 4th weld was same for 36mm length weld so we found a hole at the end of the weld. This hole is not acceptable so we dived the length with two power supply for first till 32mm we used 1600 wats but for the last 4mm we used 2500 watts to remove that hole depth. </a:t>
            </a:r>
          </a:p>
          <a:p>
            <a:endParaRPr lang="en-IN" dirty="0"/>
          </a:p>
        </p:txBody>
      </p:sp>
      <p:pic>
        <p:nvPicPr>
          <p:cNvPr id="8" name="Picture 7">
            <a:extLst>
              <a:ext uri="{FF2B5EF4-FFF2-40B4-BE49-F238E27FC236}">
                <a16:creationId xmlns:a16="http://schemas.microsoft.com/office/drawing/2014/main" id="{15714D24-4201-477D-A880-4CAB6E4BCF71}"/>
              </a:ext>
            </a:extLst>
          </p:cNvPr>
          <p:cNvPicPr>
            <a:picLocks noChangeAspect="1"/>
          </p:cNvPicPr>
          <p:nvPr/>
        </p:nvPicPr>
        <p:blipFill>
          <a:blip r:embed="rId2"/>
          <a:stretch>
            <a:fillRect/>
          </a:stretch>
        </p:blipFill>
        <p:spPr>
          <a:xfrm>
            <a:off x="6111686" y="3429000"/>
            <a:ext cx="6272657" cy="2592288"/>
          </a:xfrm>
          <a:prstGeom prst="rect">
            <a:avLst/>
          </a:prstGeom>
        </p:spPr>
      </p:pic>
    </p:spTree>
    <p:extLst>
      <p:ext uri="{BB962C8B-B14F-4D97-AF65-F5344CB8AC3E}">
        <p14:creationId xmlns:p14="http://schemas.microsoft.com/office/powerpoint/2010/main" val="2980146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US" dirty="0">
                <a:solidFill>
                  <a:schemeClr val="tx1"/>
                </a:solidFill>
              </a:rPr>
              <a:t>TOP VIEW OF LASER WELDED MATERIAL</a:t>
            </a:r>
            <a:endParaRPr lang="en-IN" dirty="0">
              <a:solidFill>
                <a:schemeClr val="tx1"/>
              </a:solidFill>
            </a:endParaRP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981200"/>
            <a:ext cx="10972800" cy="1663824"/>
          </a:xfrm>
        </p:spPr>
        <p:txBody>
          <a:bodyPr/>
          <a:lstStyle/>
          <a:p>
            <a:r>
              <a:rPr lang="en-IN" dirty="0"/>
              <a:t> </a:t>
            </a:r>
          </a:p>
        </p:txBody>
      </p:sp>
      <p:pic>
        <p:nvPicPr>
          <p:cNvPr id="21" name="Picture 20">
            <a:extLst>
              <a:ext uri="{FF2B5EF4-FFF2-40B4-BE49-F238E27FC236}">
                <a16:creationId xmlns:a16="http://schemas.microsoft.com/office/drawing/2014/main" id="{0E0C5731-079D-40AB-8D96-031FBB50F4AD}"/>
              </a:ext>
            </a:extLst>
          </p:cNvPr>
          <p:cNvPicPr>
            <a:picLocks noChangeAspect="1"/>
          </p:cNvPicPr>
          <p:nvPr/>
        </p:nvPicPr>
        <p:blipFill rotWithShape="1">
          <a:blip r:embed="rId2">
            <a:extLst>
              <a:ext uri="{28A0092B-C50C-407E-A947-70E740481C1C}">
                <a14:useLocalDpi xmlns:a14="http://schemas.microsoft.com/office/drawing/2010/main"/>
              </a:ext>
            </a:extLst>
          </a:blip>
          <a:srcRect t="5247"/>
          <a:stretch/>
        </p:blipFill>
        <p:spPr>
          <a:xfrm>
            <a:off x="609600" y="1298104"/>
            <a:ext cx="8678068" cy="4929928"/>
          </a:xfrm>
          <a:prstGeom prst="rect">
            <a:avLst/>
          </a:prstGeom>
        </p:spPr>
      </p:pic>
    </p:spTree>
    <p:extLst>
      <p:ext uri="{BB962C8B-B14F-4D97-AF65-F5344CB8AC3E}">
        <p14:creationId xmlns:p14="http://schemas.microsoft.com/office/powerpoint/2010/main" val="235036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US" dirty="0">
                <a:solidFill>
                  <a:schemeClr val="tx1"/>
                </a:solidFill>
              </a:rPr>
              <a:t>BACK VIEW OF WELDED SAMPLES</a:t>
            </a:r>
            <a:endParaRPr lang="en-IN" dirty="0">
              <a:solidFill>
                <a:schemeClr val="tx1"/>
              </a:solidFill>
            </a:endParaRP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981200"/>
            <a:ext cx="10972800" cy="1663824"/>
          </a:xfrm>
        </p:spPr>
        <p:txBody>
          <a:bodyPr/>
          <a:lstStyle/>
          <a:p>
            <a:r>
              <a:rPr lang="en-IN" dirty="0"/>
              <a:t> </a:t>
            </a:r>
          </a:p>
        </p:txBody>
      </p:sp>
      <p:pic>
        <p:nvPicPr>
          <p:cNvPr id="5" name="Picture 4">
            <a:extLst>
              <a:ext uri="{FF2B5EF4-FFF2-40B4-BE49-F238E27FC236}">
                <a16:creationId xmlns:a16="http://schemas.microsoft.com/office/drawing/2014/main" id="{EFDF2AFC-2B68-4398-A970-AA0A93BD6BB7}"/>
              </a:ext>
            </a:extLst>
          </p:cNvPr>
          <p:cNvPicPr>
            <a:picLocks noChangeAspect="1"/>
          </p:cNvPicPr>
          <p:nvPr/>
        </p:nvPicPr>
        <p:blipFill>
          <a:blip r:embed="rId2"/>
          <a:stretch>
            <a:fillRect/>
          </a:stretch>
        </p:blipFill>
        <p:spPr>
          <a:xfrm>
            <a:off x="191344" y="1298103"/>
            <a:ext cx="10009112" cy="4896189"/>
          </a:xfrm>
          <a:prstGeom prst="rect">
            <a:avLst/>
          </a:prstGeom>
        </p:spPr>
      </p:pic>
    </p:spTree>
    <p:extLst>
      <p:ext uri="{BB962C8B-B14F-4D97-AF65-F5344CB8AC3E}">
        <p14:creationId xmlns:p14="http://schemas.microsoft.com/office/powerpoint/2010/main" val="2741951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2192000" cy="576064"/>
          </a:xfrm>
        </p:spPr>
        <p:txBody>
          <a:bodyPr/>
          <a:lstStyle/>
          <a:p>
            <a:r>
              <a:rPr lang="en-US" dirty="0">
                <a:solidFill>
                  <a:schemeClr val="tx1"/>
                </a:solidFill>
              </a:rPr>
              <a:t>DEPTH VS POWER GRAPH BASED ON FEW CONVENTION </a:t>
            </a:r>
            <a:endParaRPr lang="en-IN" dirty="0">
              <a:solidFill>
                <a:schemeClr val="tx1"/>
              </a:solidFill>
            </a:endParaRP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981200"/>
            <a:ext cx="10972800" cy="1663824"/>
          </a:xfrm>
        </p:spPr>
        <p:txBody>
          <a:bodyPr/>
          <a:lstStyle/>
          <a:p>
            <a:r>
              <a:rPr lang="en-IN" dirty="0"/>
              <a:t> </a:t>
            </a:r>
          </a:p>
        </p:txBody>
      </p:sp>
      <p:graphicFrame>
        <p:nvGraphicFramePr>
          <p:cNvPr id="4" name="Chart 3">
            <a:extLst>
              <a:ext uri="{FF2B5EF4-FFF2-40B4-BE49-F238E27FC236}">
                <a16:creationId xmlns:a16="http://schemas.microsoft.com/office/drawing/2014/main" id="{B2C37E9D-B682-4EC8-8382-7F5B85E7B176}"/>
              </a:ext>
            </a:extLst>
          </p:cNvPr>
          <p:cNvGraphicFramePr/>
          <p:nvPr>
            <p:extLst>
              <p:ext uri="{D42A27DB-BD31-4B8C-83A1-F6EECF244321}">
                <p14:modId xmlns:p14="http://schemas.microsoft.com/office/powerpoint/2010/main" val="449279533"/>
              </p:ext>
            </p:extLst>
          </p:nvPr>
        </p:nvGraphicFramePr>
        <p:xfrm>
          <a:off x="623392" y="1700808"/>
          <a:ext cx="6627192" cy="312568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77CCAB3-096F-45CB-9B0F-6444E2CD35CD}"/>
              </a:ext>
            </a:extLst>
          </p:cNvPr>
          <p:cNvSpPr txBox="1"/>
          <p:nvPr/>
        </p:nvSpPr>
        <p:spPr>
          <a:xfrm>
            <a:off x="7680176" y="1844824"/>
            <a:ext cx="3672408" cy="1169551"/>
          </a:xfrm>
          <a:prstGeom prst="rect">
            <a:avLst/>
          </a:prstGeom>
          <a:noFill/>
        </p:spPr>
        <p:txBody>
          <a:bodyPr wrap="square" rtlCol="0">
            <a:spAutoFit/>
          </a:bodyPr>
          <a:lstStyle/>
          <a:p>
            <a:pPr marL="285750" indent="-285750">
              <a:buFont typeface="Arial" panose="020B0604020202020204" pitchFamily="34" charset="0"/>
              <a:buChar char="•"/>
            </a:pPr>
            <a:r>
              <a:rPr lang="en-IN" dirty="0"/>
              <a:t>As we increase the power the depth penetration in material also increases.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Keeping all other parameters as constant.</a:t>
            </a:r>
          </a:p>
        </p:txBody>
      </p:sp>
    </p:spTree>
    <p:extLst>
      <p:ext uri="{BB962C8B-B14F-4D97-AF65-F5344CB8AC3E}">
        <p14:creationId xmlns:p14="http://schemas.microsoft.com/office/powerpoint/2010/main" val="14227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836712"/>
            <a:ext cx="12192000" cy="553616"/>
          </a:xfrm>
        </p:spPr>
        <p:txBody>
          <a:bodyPr/>
          <a:lstStyle/>
          <a:p>
            <a:r>
              <a:rPr lang="en-US" sz="3600" dirty="0">
                <a:solidFill>
                  <a:schemeClr val="tx1"/>
                </a:solidFill>
              </a:rPr>
              <a:t>ELECTRON BACKSCATTER DIFFRACTION (EBSD)</a:t>
            </a:r>
            <a:endParaRPr lang="en-IN" sz="3600" dirty="0">
              <a:solidFill>
                <a:schemeClr val="tx1"/>
              </a:solidFill>
            </a:endParaRP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5735960" y="1268760"/>
            <a:ext cx="5976664" cy="4760168"/>
          </a:xfrm>
        </p:spPr>
        <p:txBody>
          <a:bodyPr/>
          <a:lstStyle/>
          <a:p>
            <a:pPr>
              <a:buFont typeface="Arial" panose="020B0604020202020204" pitchFamily="34" charset="0"/>
              <a:buChar char="•"/>
            </a:pPr>
            <a:r>
              <a:rPr lang="en-US" dirty="0"/>
              <a:t>An electron backscattered diffraction is a surface analysis technique. a technique to measure the crystalline materials.</a:t>
            </a:r>
          </a:p>
          <a:p>
            <a:pPr>
              <a:buFont typeface="Arial" panose="020B0604020202020204" pitchFamily="34" charset="0"/>
              <a:buChar char="•"/>
            </a:pPr>
            <a:r>
              <a:rPr lang="en-US" dirty="0"/>
              <a:t>The electron backscatter diffraction the microstructure of its main importance to find the grain size structure, identification and grain boundary characteristic it also includes the properties like strength and hardness ductility corrosion electrical conductivity these all are the objectives of the EBSD. The  </a:t>
            </a:r>
            <a:r>
              <a:rPr lang="en-IN" dirty="0"/>
              <a:t> </a:t>
            </a:r>
          </a:p>
        </p:txBody>
      </p:sp>
      <p:pic>
        <p:nvPicPr>
          <p:cNvPr id="4" name="Picture 3">
            <a:extLst>
              <a:ext uri="{FF2B5EF4-FFF2-40B4-BE49-F238E27FC236}">
                <a16:creationId xmlns:a16="http://schemas.microsoft.com/office/drawing/2014/main" id="{5D254E8E-D16D-41DE-BE27-34A31250B3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2764" y="1493520"/>
            <a:ext cx="5082540" cy="1935480"/>
          </a:xfrm>
          <a:prstGeom prst="rect">
            <a:avLst/>
          </a:prstGeom>
          <a:noFill/>
          <a:ln>
            <a:noFill/>
          </a:ln>
        </p:spPr>
      </p:pic>
      <p:pic>
        <p:nvPicPr>
          <p:cNvPr id="5" name="Picture 4">
            <a:extLst>
              <a:ext uri="{FF2B5EF4-FFF2-40B4-BE49-F238E27FC236}">
                <a16:creationId xmlns:a16="http://schemas.microsoft.com/office/drawing/2014/main" id="{D7FDB41D-3469-4921-9635-0B469520181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704" y="3502536"/>
            <a:ext cx="5280660" cy="1958340"/>
          </a:xfrm>
          <a:prstGeom prst="rect">
            <a:avLst/>
          </a:prstGeom>
          <a:noFill/>
          <a:ln>
            <a:noFill/>
          </a:ln>
        </p:spPr>
      </p:pic>
    </p:spTree>
    <p:extLst>
      <p:ext uri="{BB962C8B-B14F-4D97-AF65-F5344CB8AC3E}">
        <p14:creationId xmlns:p14="http://schemas.microsoft.com/office/powerpoint/2010/main" val="4150302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407368" y="1005411"/>
            <a:ext cx="11175032" cy="2639613"/>
          </a:xfrm>
        </p:spPr>
        <p:txBody>
          <a:bodyPr/>
          <a:lstStyle/>
          <a:p>
            <a:pPr>
              <a:buFont typeface="Arial" panose="020B0604020202020204" pitchFamily="34" charset="0"/>
              <a:buChar char="•"/>
            </a:pPr>
            <a:r>
              <a:rPr lang="en-IN" dirty="0"/>
              <a:t>Showing the weld position in 2-d drawing.</a:t>
            </a:r>
          </a:p>
          <a:p>
            <a:pPr>
              <a:buFont typeface="Arial" panose="020B0604020202020204" pitchFamily="34" charset="0"/>
              <a:buChar char="•"/>
            </a:pPr>
            <a:r>
              <a:rPr lang="en-IN" dirty="0"/>
              <a:t>One unit of cell displayed in below image on right-side.</a:t>
            </a:r>
          </a:p>
        </p:txBody>
      </p:sp>
      <p:pic>
        <p:nvPicPr>
          <p:cNvPr id="5" name="Picture 4">
            <a:extLst>
              <a:ext uri="{FF2B5EF4-FFF2-40B4-BE49-F238E27FC236}">
                <a16:creationId xmlns:a16="http://schemas.microsoft.com/office/drawing/2014/main" id="{C7D440D3-50CE-46C1-808C-6642B29BEE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440" y="2830293"/>
            <a:ext cx="4799965" cy="2880360"/>
          </a:xfrm>
          <a:prstGeom prst="rect">
            <a:avLst/>
          </a:prstGeom>
          <a:noFill/>
          <a:ln>
            <a:noFill/>
          </a:ln>
        </p:spPr>
      </p:pic>
      <p:pic>
        <p:nvPicPr>
          <p:cNvPr id="6" name="Picture 5">
            <a:extLst>
              <a:ext uri="{FF2B5EF4-FFF2-40B4-BE49-F238E27FC236}">
                <a16:creationId xmlns:a16="http://schemas.microsoft.com/office/drawing/2014/main" id="{8D3B2D9E-14AF-4D74-AC5D-F3CF5952F6AB}"/>
              </a:ext>
            </a:extLst>
          </p:cNvPr>
          <p:cNvPicPr>
            <a:picLocks noChangeAspect="1"/>
          </p:cNvPicPr>
          <p:nvPr/>
        </p:nvPicPr>
        <p:blipFill>
          <a:blip r:embed="rId3"/>
          <a:stretch>
            <a:fillRect/>
          </a:stretch>
        </p:blipFill>
        <p:spPr>
          <a:xfrm>
            <a:off x="6679456" y="2688357"/>
            <a:ext cx="4491451" cy="3164232"/>
          </a:xfrm>
          <a:prstGeom prst="rect">
            <a:avLst/>
          </a:prstGeom>
        </p:spPr>
      </p:pic>
    </p:spTree>
    <p:extLst>
      <p:ext uri="{BB962C8B-B14F-4D97-AF65-F5344CB8AC3E}">
        <p14:creationId xmlns:p14="http://schemas.microsoft.com/office/powerpoint/2010/main" val="313975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7368"/>
            <a:ext cx="11582400" cy="533400"/>
          </a:xfrm>
        </p:spPr>
        <p:txBody>
          <a:bodyPr/>
          <a:lstStyle/>
          <a:p>
            <a:r>
              <a:rPr lang="en-US" sz="3600" dirty="0">
                <a:solidFill>
                  <a:schemeClr val="tx1"/>
                </a:solidFill>
              </a:rPr>
              <a:t>PLATE FOR LASER WELDING WITH LITHIUM-ION BATTERY.</a:t>
            </a:r>
          </a:p>
        </p:txBody>
      </p:sp>
      <p:pic>
        <p:nvPicPr>
          <p:cNvPr id="17" name="Picture 16">
            <a:extLst>
              <a:ext uri="{FF2B5EF4-FFF2-40B4-BE49-F238E27FC236}">
                <a16:creationId xmlns:a16="http://schemas.microsoft.com/office/drawing/2014/main" id="{1E13597C-3687-4B64-98E4-578BF041E4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5948" y="2132856"/>
            <a:ext cx="5636675" cy="3816424"/>
          </a:xfrm>
          <a:prstGeom prst="rect">
            <a:avLst/>
          </a:prstGeom>
          <a:noFill/>
          <a:ln>
            <a:noFill/>
          </a:ln>
        </p:spPr>
      </p:pic>
      <p:pic>
        <p:nvPicPr>
          <p:cNvPr id="7" name="Picture 6">
            <a:extLst>
              <a:ext uri="{FF2B5EF4-FFF2-40B4-BE49-F238E27FC236}">
                <a16:creationId xmlns:a16="http://schemas.microsoft.com/office/drawing/2014/main" id="{11847142-6157-45C4-98CA-7793915C8E9F}"/>
              </a:ext>
            </a:extLst>
          </p:cNvPr>
          <p:cNvPicPr>
            <a:picLocks noChangeAspect="1"/>
          </p:cNvPicPr>
          <p:nvPr/>
        </p:nvPicPr>
        <p:blipFill>
          <a:blip r:embed="rId3"/>
          <a:stretch>
            <a:fillRect/>
          </a:stretch>
        </p:blipFill>
        <p:spPr>
          <a:xfrm>
            <a:off x="609600" y="1268760"/>
            <a:ext cx="5636674" cy="4989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IN" dirty="0">
                <a:solidFill>
                  <a:schemeClr val="tx1"/>
                </a:solidFill>
              </a:rPr>
              <a:t>FISHBONE DIAGRAM</a:t>
            </a:r>
          </a:p>
        </p:txBody>
      </p:sp>
      <p:pic>
        <p:nvPicPr>
          <p:cNvPr id="4" name="Picture 3">
            <a:extLst>
              <a:ext uri="{FF2B5EF4-FFF2-40B4-BE49-F238E27FC236}">
                <a16:creationId xmlns:a16="http://schemas.microsoft.com/office/drawing/2014/main" id="{A98EBCD9-7A71-47E2-A15D-C68E583B29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50" y="1556792"/>
            <a:ext cx="8659678" cy="4608512"/>
          </a:xfrm>
          <a:prstGeom prst="rect">
            <a:avLst/>
          </a:prstGeom>
          <a:noFill/>
          <a:ln>
            <a:noFill/>
          </a:ln>
        </p:spPr>
      </p:pic>
    </p:spTree>
    <p:extLst>
      <p:ext uri="{BB962C8B-B14F-4D97-AF65-F5344CB8AC3E}">
        <p14:creationId xmlns:p14="http://schemas.microsoft.com/office/powerpoint/2010/main" val="617927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US" dirty="0">
                <a:solidFill>
                  <a:schemeClr val="tx1"/>
                </a:solidFill>
              </a:rPr>
              <a:t> RESULTS OF WELDED ON BATTERY </a:t>
            </a:r>
            <a:endParaRPr lang="en-IN" dirty="0">
              <a:solidFill>
                <a:schemeClr val="tx1"/>
              </a:solidFill>
            </a:endParaRPr>
          </a:p>
        </p:txBody>
      </p:sp>
      <p:pic>
        <p:nvPicPr>
          <p:cNvPr id="5" name="Picture 4">
            <a:extLst>
              <a:ext uri="{FF2B5EF4-FFF2-40B4-BE49-F238E27FC236}">
                <a16:creationId xmlns:a16="http://schemas.microsoft.com/office/drawing/2014/main" id="{C95488B2-9D30-414B-887D-EE5BC981C040}"/>
              </a:ext>
            </a:extLst>
          </p:cNvPr>
          <p:cNvPicPr>
            <a:picLocks noChangeAspect="1"/>
          </p:cNvPicPr>
          <p:nvPr/>
        </p:nvPicPr>
        <p:blipFill>
          <a:blip r:embed="rId2"/>
          <a:stretch>
            <a:fillRect/>
          </a:stretch>
        </p:blipFill>
        <p:spPr>
          <a:xfrm>
            <a:off x="479376" y="1515255"/>
            <a:ext cx="5820320" cy="4604478"/>
          </a:xfrm>
          <a:prstGeom prst="rect">
            <a:avLst/>
          </a:prstGeom>
        </p:spPr>
      </p:pic>
      <p:pic>
        <p:nvPicPr>
          <p:cNvPr id="11" name="Picture 10">
            <a:extLst>
              <a:ext uri="{FF2B5EF4-FFF2-40B4-BE49-F238E27FC236}">
                <a16:creationId xmlns:a16="http://schemas.microsoft.com/office/drawing/2014/main" id="{11E4E49C-A451-46B6-B829-EC005C8EA943}"/>
              </a:ext>
            </a:extLst>
          </p:cNvPr>
          <p:cNvPicPr>
            <a:picLocks noChangeAspect="1"/>
          </p:cNvPicPr>
          <p:nvPr/>
        </p:nvPicPr>
        <p:blipFill>
          <a:blip r:embed="rId3"/>
          <a:stretch>
            <a:fillRect/>
          </a:stretch>
        </p:blipFill>
        <p:spPr>
          <a:xfrm>
            <a:off x="6456040" y="1772816"/>
            <a:ext cx="5820320" cy="3946872"/>
          </a:xfrm>
          <a:prstGeom prst="rect">
            <a:avLst/>
          </a:prstGeom>
        </p:spPr>
      </p:pic>
    </p:spTree>
    <p:extLst>
      <p:ext uri="{BB962C8B-B14F-4D97-AF65-F5344CB8AC3E}">
        <p14:creationId xmlns:p14="http://schemas.microsoft.com/office/powerpoint/2010/main" val="399586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981200"/>
            <a:ext cx="10972800" cy="1663824"/>
          </a:xfrm>
        </p:spPr>
        <p:txBody>
          <a:bodyPr/>
          <a:lstStyle/>
          <a:p>
            <a:pPr>
              <a:buFont typeface="Arial" panose="020B0604020202020204" pitchFamily="34" charset="0"/>
              <a:buChar char="•"/>
            </a:pPr>
            <a:r>
              <a:rPr lang="en-IN" dirty="0"/>
              <a:t>Create a library for welding different types of material together.</a:t>
            </a:r>
          </a:p>
          <a:p>
            <a:r>
              <a:rPr lang="en-IN" dirty="0"/>
              <a:t> </a:t>
            </a:r>
          </a:p>
        </p:txBody>
      </p:sp>
      <p:pic>
        <p:nvPicPr>
          <p:cNvPr id="5" name="Picture 4">
            <a:extLst>
              <a:ext uri="{FF2B5EF4-FFF2-40B4-BE49-F238E27FC236}">
                <a16:creationId xmlns:a16="http://schemas.microsoft.com/office/drawing/2014/main" id="{DADBBE84-1CB8-4BAC-9321-160640225FAB}"/>
              </a:ext>
            </a:extLst>
          </p:cNvPr>
          <p:cNvPicPr>
            <a:picLocks noChangeAspect="1"/>
          </p:cNvPicPr>
          <p:nvPr/>
        </p:nvPicPr>
        <p:blipFill>
          <a:blip r:embed="rId2"/>
          <a:stretch>
            <a:fillRect/>
          </a:stretch>
        </p:blipFill>
        <p:spPr>
          <a:xfrm>
            <a:off x="609600" y="725967"/>
            <a:ext cx="10972800" cy="5367329"/>
          </a:xfrm>
          <a:prstGeom prst="rect">
            <a:avLst/>
          </a:prstGeom>
        </p:spPr>
      </p:pic>
    </p:spTree>
    <p:extLst>
      <p:ext uri="{BB962C8B-B14F-4D97-AF65-F5344CB8AC3E}">
        <p14:creationId xmlns:p14="http://schemas.microsoft.com/office/powerpoint/2010/main" val="115704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5794"/>
            <a:ext cx="11496636" cy="533400"/>
          </a:xfrm>
        </p:spPr>
        <p:txBody>
          <a:bodyPr/>
          <a:lstStyle/>
          <a:p>
            <a:r>
              <a:rPr lang="en-US" sz="3600" dirty="0"/>
              <a:t>OUTLINE</a:t>
            </a:r>
          </a:p>
        </p:txBody>
      </p:sp>
      <p:sp>
        <p:nvSpPr>
          <p:cNvPr id="3" name="Content Placeholder 2"/>
          <p:cNvSpPr>
            <a:spLocks noGrp="1"/>
          </p:cNvSpPr>
          <p:nvPr>
            <p:ph idx="1"/>
          </p:nvPr>
        </p:nvSpPr>
        <p:spPr>
          <a:xfrm>
            <a:off x="609600" y="1357298"/>
            <a:ext cx="10972800" cy="4191000"/>
          </a:xfrm>
        </p:spPr>
        <p:txBody>
          <a:bodyPr>
            <a:normAutofit lnSpcReduction="10000"/>
          </a:bodyPr>
          <a:lstStyle/>
          <a:p>
            <a:pPr>
              <a:buFont typeface="Arial" pitchFamily="34" charset="0"/>
              <a:buChar char="•"/>
            </a:pPr>
            <a:r>
              <a:rPr lang="en-US" sz="3000" dirty="0">
                <a:hlinkClick r:id="rId3" action="ppaction://hlinksldjump">
                  <a:extLst>
                    <a:ext uri="{A12FA001-AC4F-418D-AE19-62706E023703}">
                      <ahyp:hlinkClr xmlns:ahyp="http://schemas.microsoft.com/office/drawing/2018/hyperlinkcolor" val="tx"/>
                    </a:ext>
                  </a:extLst>
                </a:hlinkClick>
              </a:rPr>
              <a:t>Introduction </a:t>
            </a:r>
            <a:r>
              <a:rPr lang="en-US" sz="3000" dirty="0"/>
              <a:t> </a:t>
            </a:r>
          </a:p>
          <a:p>
            <a:pPr>
              <a:buFont typeface="Arial" pitchFamily="34" charset="0"/>
              <a:buChar char="•"/>
            </a:pPr>
            <a:r>
              <a:rPr lang="en-US" sz="3000" dirty="0">
                <a:hlinkClick r:id="rId4" action="ppaction://hlinksldjump">
                  <a:extLst>
                    <a:ext uri="{A12FA001-AC4F-418D-AE19-62706E023703}">
                      <ahyp:hlinkClr xmlns:ahyp="http://schemas.microsoft.com/office/drawing/2018/hyperlinkcolor" val="tx"/>
                    </a:ext>
                  </a:extLst>
                </a:hlinkClick>
              </a:rPr>
              <a:t>Problem statement</a:t>
            </a:r>
            <a:endParaRPr lang="en-US" sz="3000" dirty="0"/>
          </a:p>
          <a:p>
            <a:pPr>
              <a:buFont typeface="Arial" pitchFamily="34" charset="0"/>
              <a:buChar char="•"/>
            </a:pPr>
            <a:r>
              <a:rPr lang="en-US" sz="3000" dirty="0">
                <a:hlinkClick r:id="rId5" action="ppaction://hlinksldjump">
                  <a:extLst>
                    <a:ext uri="{A12FA001-AC4F-418D-AE19-62706E023703}">
                      <ahyp:hlinkClr xmlns:ahyp="http://schemas.microsoft.com/office/drawing/2018/hyperlinkcolor" val="tx"/>
                    </a:ext>
                  </a:extLst>
                </a:hlinkClick>
              </a:rPr>
              <a:t>Methodology</a:t>
            </a:r>
            <a:endParaRPr lang="en-US" sz="3000" dirty="0"/>
          </a:p>
          <a:p>
            <a:pPr>
              <a:buFont typeface="Arial" pitchFamily="34" charset="0"/>
              <a:buChar char="•"/>
            </a:pPr>
            <a:r>
              <a:rPr lang="en-US" sz="3000" dirty="0">
                <a:hlinkClick r:id="rId6" action="ppaction://hlinksldjump">
                  <a:extLst>
                    <a:ext uri="{A12FA001-AC4F-418D-AE19-62706E023703}">
                      <ahyp:hlinkClr xmlns:ahyp="http://schemas.microsoft.com/office/drawing/2018/hyperlinkcolor" val="tx"/>
                    </a:ext>
                  </a:extLst>
                </a:hlinkClick>
              </a:rPr>
              <a:t>Literature review </a:t>
            </a:r>
            <a:endParaRPr lang="en-US" sz="3000" dirty="0"/>
          </a:p>
          <a:p>
            <a:pPr>
              <a:buFont typeface="Arial" pitchFamily="34" charset="0"/>
              <a:buChar char="•"/>
            </a:pPr>
            <a:r>
              <a:rPr lang="en-US" sz="3000" dirty="0">
                <a:hlinkClick r:id="rId7" action="ppaction://hlinksldjump">
                  <a:extLst>
                    <a:ext uri="{A12FA001-AC4F-418D-AE19-62706E023703}">
                      <ahyp:hlinkClr xmlns:ahyp="http://schemas.microsoft.com/office/drawing/2018/hyperlinkcolor" val="tx"/>
                    </a:ext>
                  </a:extLst>
                </a:hlinkClick>
              </a:rPr>
              <a:t>Work review</a:t>
            </a:r>
            <a:endParaRPr lang="en-US" sz="3000" dirty="0"/>
          </a:p>
          <a:p>
            <a:pPr>
              <a:buFont typeface="Arial" pitchFamily="34" charset="0"/>
              <a:buChar char="•"/>
            </a:pPr>
            <a:r>
              <a:rPr lang="en-US" sz="3000" dirty="0">
                <a:hlinkClick r:id="rId8" action="ppaction://hlinksldjump">
                  <a:extLst>
                    <a:ext uri="{A12FA001-AC4F-418D-AE19-62706E023703}">
                      <ahyp:hlinkClr xmlns:ahyp="http://schemas.microsoft.com/office/drawing/2018/hyperlinkcolor" val="tx"/>
                    </a:ext>
                  </a:extLst>
                </a:hlinkClick>
              </a:rPr>
              <a:t>Gantt chart (</a:t>
            </a:r>
            <a:r>
              <a:rPr lang="en-IN" sz="3000" dirty="0">
                <a:hlinkClick r:id="rId8" action="ppaction://hlinksldjump">
                  <a:extLst>
                    <a:ext uri="{A12FA001-AC4F-418D-AE19-62706E023703}">
                      <ahyp:hlinkClr xmlns:ahyp="http://schemas.microsoft.com/office/drawing/2018/hyperlinkcolor" val="tx"/>
                    </a:ext>
                  </a:extLst>
                </a:hlinkClick>
              </a:rPr>
              <a:t>work plan)</a:t>
            </a:r>
            <a:endParaRPr lang="en-IN" sz="3000" dirty="0"/>
          </a:p>
          <a:p>
            <a:pPr>
              <a:buFont typeface="Arial" pitchFamily="34" charset="0"/>
              <a:buChar char="•"/>
            </a:pPr>
            <a:r>
              <a:rPr lang="en-US" sz="3000" dirty="0">
                <a:hlinkClick r:id="rId9" action="ppaction://hlinksldjump">
                  <a:extLst>
                    <a:ext uri="{A12FA001-AC4F-418D-AE19-62706E023703}">
                      <ahyp:hlinkClr xmlns:ahyp="http://schemas.microsoft.com/office/drawing/2018/hyperlinkcolor" val="tx"/>
                    </a:ext>
                  </a:extLst>
                </a:hlinkClick>
              </a:rPr>
              <a:t>Conclusion</a:t>
            </a:r>
            <a:r>
              <a:rPr lang="en-US" sz="3000" dirty="0">
                <a:solidFill>
                  <a:srgbClr val="0000FF"/>
                </a:solidFill>
                <a:hlinkClick r:id="rId9" action="ppaction://hlinksldjump">
                  <a:extLst>
                    <a:ext uri="{A12FA001-AC4F-418D-AE19-62706E023703}">
                      <ahyp:hlinkClr xmlns:ahyp="http://schemas.microsoft.com/office/drawing/2018/hyperlinkcolor" val="tx"/>
                    </a:ext>
                  </a:extLst>
                </a:hlinkClick>
              </a:rPr>
              <a:t> </a:t>
            </a:r>
            <a:endParaRPr lang="en-US" sz="3000" dirty="0"/>
          </a:p>
          <a:p>
            <a:pPr>
              <a:buFont typeface="Arial" pitchFamily="34" charset="0"/>
              <a:buChar char="•"/>
            </a:pPr>
            <a:r>
              <a:rPr lang="en-US" sz="3000" dirty="0">
                <a:hlinkClick r:id="rId10" action="ppaction://hlinksldjump">
                  <a:extLst>
                    <a:ext uri="{A12FA001-AC4F-418D-AE19-62706E023703}">
                      <ahyp:hlinkClr xmlns:ahyp="http://schemas.microsoft.com/office/drawing/2018/hyperlinkcolor" val="tx"/>
                    </a:ext>
                  </a:extLst>
                </a:hlinkClick>
              </a:rPr>
              <a:t>Appendix -I </a:t>
            </a:r>
            <a:endParaRPr lang="en-US" sz="3000" dirty="0"/>
          </a:p>
          <a:p>
            <a:endParaRPr lang="en-US" sz="3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Battery welding</a:t>
            </a:r>
          </a:p>
        </p:txBody>
      </p:sp>
      <p:pic>
        <p:nvPicPr>
          <p:cNvPr id="3" name="laser weld-1">
            <a:hlinkClick r:id="" action="ppaction://media"/>
            <a:extLst>
              <a:ext uri="{FF2B5EF4-FFF2-40B4-BE49-F238E27FC236}">
                <a16:creationId xmlns:a16="http://schemas.microsoft.com/office/drawing/2014/main" id="{EA62627B-2AAE-4FB4-BC8A-3E840F4C37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836712"/>
            <a:ext cx="9001000" cy="506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ser weld-2">
            <a:hlinkClick r:id="" action="ppaction://media"/>
            <a:extLst>
              <a:ext uri="{FF2B5EF4-FFF2-40B4-BE49-F238E27FC236}">
                <a16:creationId xmlns:a16="http://schemas.microsoft.com/office/drawing/2014/main" id="{F8083D66-0356-4105-A2C3-418022F9A4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3392" y="836712"/>
            <a:ext cx="9865096" cy="4941549"/>
          </a:xfrm>
          <a:prstGeom prst="rect">
            <a:avLst/>
          </a:prstGeom>
        </p:spPr>
      </p:pic>
    </p:spTree>
    <p:extLst>
      <p:ext uri="{BB962C8B-B14F-4D97-AF65-F5344CB8AC3E}">
        <p14:creationId xmlns:p14="http://schemas.microsoft.com/office/powerpoint/2010/main" val="57626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704"/>
            <a:ext cx="11524184" cy="533400"/>
          </a:xfrm>
        </p:spPr>
        <p:txBody>
          <a:bodyPr/>
          <a:lstStyle/>
          <a:p>
            <a:r>
              <a:rPr lang="en-US" dirty="0">
                <a:solidFill>
                  <a:schemeClr val="tx1"/>
                </a:solidFill>
              </a:rPr>
              <a:t>BATTERY FIXTURE</a:t>
            </a:r>
          </a:p>
        </p:txBody>
      </p:sp>
      <p:pic>
        <p:nvPicPr>
          <p:cNvPr id="4" name="Picture 3">
            <a:extLst>
              <a:ext uri="{FF2B5EF4-FFF2-40B4-BE49-F238E27FC236}">
                <a16:creationId xmlns:a16="http://schemas.microsoft.com/office/drawing/2014/main" id="{A54C33AA-DBDD-496B-B70E-84DF78F3D3BD}"/>
              </a:ext>
            </a:extLst>
          </p:cNvPr>
          <p:cNvPicPr>
            <a:picLocks noChangeAspect="1"/>
          </p:cNvPicPr>
          <p:nvPr/>
        </p:nvPicPr>
        <p:blipFill>
          <a:blip r:embed="rId2"/>
          <a:stretch>
            <a:fillRect/>
          </a:stretch>
        </p:blipFill>
        <p:spPr>
          <a:xfrm>
            <a:off x="479376" y="1484784"/>
            <a:ext cx="7799737" cy="2376264"/>
          </a:xfrm>
          <a:prstGeom prst="rect">
            <a:avLst/>
          </a:prstGeom>
        </p:spPr>
      </p:pic>
      <p:pic>
        <p:nvPicPr>
          <p:cNvPr id="7" name="Picture 6">
            <a:extLst>
              <a:ext uri="{FF2B5EF4-FFF2-40B4-BE49-F238E27FC236}">
                <a16:creationId xmlns:a16="http://schemas.microsoft.com/office/drawing/2014/main" id="{28859633-2091-4491-AD0C-92393AE158A6}"/>
              </a:ext>
            </a:extLst>
          </p:cNvPr>
          <p:cNvPicPr>
            <a:picLocks noChangeAspect="1"/>
          </p:cNvPicPr>
          <p:nvPr/>
        </p:nvPicPr>
        <p:blipFill>
          <a:blip r:embed="rId3"/>
          <a:stretch>
            <a:fillRect/>
          </a:stretch>
        </p:blipFill>
        <p:spPr>
          <a:xfrm>
            <a:off x="983432" y="3789040"/>
            <a:ext cx="5398628" cy="24743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US" dirty="0">
                <a:solidFill>
                  <a:schemeClr val="tx1"/>
                </a:solidFill>
              </a:rPr>
              <a:t>ANSYS SIMULATION FOR LINEAR LASER WELDING.</a:t>
            </a:r>
            <a:endParaRPr lang="en-IN" dirty="0">
              <a:solidFill>
                <a:schemeClr val="tx1"/>
              </a:solidFill>
            </a:endParaRP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960096" y="1981199"/>
            <a:ext cx="4622304" cy="3657599"/>
          </a:xfrm>
        </p:spPr>
        <p:txBody>
          <a:bodyPr/>
          <a:lstStyle/>
          <a:p>
            <a:pPr>
              <a:buFont typeface="Arial" panose="020B0604020202020204" pitchFamily="34" charset="0"/>
              <a:buChar char="•"/>
            </a:pPr>
            <a:r>
              <a:rPr lang="en-US" dirty="0"/>
              <a:t>This is a simulation done in ANSYS software and shows the motion of heating of material before it melts</a:t>
            </a:r>
          </a:p>
          <a:p>
            <a:pPr>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Time moves from 0 to 0.35 sec and temperature distribution shows the heat-affected zone.</a:t>
            </a:r>
            <a:endParaRPr lang="en-IN" dirty="0"/>
          </a:p>
        </p:txBody>
      </p:sp>
      <p:pic>
        <p:nvPicPr>
          <p:cNvPr id="4" name="ansys-weld pattern ">
            <a:hlinkClick r:id="" action="ppaction://media"/>
            <a:extLst>
              <a:ext uri="{FF2B5EF4-FFF2-40B4-BE49-F238E27FC236}">
                <a16:creationId xmlns:a16="http://schemas.microsoft.com/office/drawing/2014/main" id="{232B8279-88AF-4DC8-92A4-3378D90281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9750" y="1600200"/>
            <a:ext cx="5992274" cy="3900140"/>
          </a:xfrm>
          <a:prstGeom prst="rect">
            <a:avLst/>
          </a:prstGeom>
        </p:spPr>
      </p:pic>
    </p:spTree>
    <p:extLst>
      <p:ext uri="{BB962C8B-B14F-4D97-AF65-F5344CB8AC3E}">
        <p14:creationId xmlns:p14="http://schemas.microsoft.com/office/powerpoint/2010/main" val="152549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28" y="735360"/>
            <a:ext cx="11582400" cy="533400"/>
          </a:xfrm>
        </p:spPr>
        <p:txBody>
          <a:bodyPr/>
          <a:lstStyle/>
          <a:p>
            <a:pPr algn="l"/>
            <a:r>
              <a:rPr lang="en-US" sz="3600" dirty="0">
                <a:solidFill>
                  <a:schemeClr val="tx1"/>
                </a:solidFill>
                <a:hlinkClick r:id="rId3" action="ppaction://hlinkfile">
                  <a:extLst>
                    <a:ext uri="{A12FA001-AC4F-418D-AE19-62706E023703}">
                      <ahyp:hlinkClr xmlns:ahyp="http://schemas.microsoft.com/office/drawing/2018/hyperlinkcolor" val="tx"/>
                    </a:ext>
                  </a:extLst>
                </a:hlinkClick>
              </a:rPr>
              <a:t>GANTT CHART </a:t>
            </a:r>
            <a:endParaRPr lang="en-US" sz="3600" dirty="0">
              <a:solidFill>
                <a:schemeClr val="tx1"/>
              </a:solidFill>
            </a:endParaRPr>
          </a:p>
        </p:txBody>
      </p:sp>
      <p:pic>
        <p:nvPicPr>
          <p:cNvPr id="1026" name="Picture 2" descr="C:\Users\Admin\Desktop\4.PNG"/>
          <p:cNvPicPr>
            <a:picLocks noChangeAspect="1" noChangeArrowheads="1"/>
          </p:cNvPicPr>
          <p:nvPr/>
        </p:nvPicPr>
        <p:blipFill>
          <a:blip r:embed="rId4"/>
          <a:srcRect/>
          <a:stretch>
            <a:fillRect/>
          </a:stretch>
        </p:blipFill>
        <p:spPr bwMode="auto">
          <a:xfrm>
            <a:off x="4310049" y="1451536"/>
            <a:ext cx="7749323" cy="4857784"/>
          </a:xfrm>
          <a:prstGeom prst="rect">
            <a:avLst/>
          </a:prstGeom>
          <a:noFill/>
        </p:spPr>
      </p:pic>
      <p:pic>
        <p:nvPicPr>
          <p:cNvPr id="1027" name="Picture 3" descr="C:\Users\Admin\Desktop\3.PNG"/>
          <p:cNvPicPr>
            <a:picLocks noChangeAspect="1" noChangeArrowheads="1"/>
          </p:cNvPicPr>
          <p:nvPr/>
        </p:nvPicPr>
        <p:blipFill>
          <a:blip r:embed="rId5"/>
          <a:srcRect/>
          <a:stretch>
            <a:fillRect/>
          </a:stretch>
        </p:blipFill>
        <p:spPr bwMode="auto">
          <a:xfrm>
            <a:off x="0" y="1371178"/>
            <a:ext cx="4276725" cy="501015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704"/>
            <a:ext cx="11582400" cy="533400"/>
          </a:xfrm>
        </p:spPr>
        <p:txBody>
          <a:bodyPr/>
          <a:lstStyle/>
          <a:p>
            <a:r>
              <a:rPr lang="en-US" dirty="0"/>
              <a:t>LEARNING IN INDUSTRY </a:t>
            </a:r>
          </a:p>
        </p:txBody>
      </p:sp>
      <p:sp>
        <p:nvSpPr>
          <p:cNvPr id="3" name="Content Placeholder 2"/>
          <p:cNvSpPr>
            <a:spLocks noGrp="1"/>
          </p:cNvSpPr>
          <p:nvPr>
            <p:ph idx="1"/>
          </p:nvPr>
        </p:nvSpPr>
        <p:spPr/>
        <p:txBody>
          <a:bodyPr/>
          <a:lstStyle/>
          <a:p>
            <a:r>
              <a:rPr lang="en-US" b="1" i="1" dirty="0"/>
              <a:t>Software skills</a:t>
            </a:r>
            <a:r>
              <a:rPr lang="en-US" b="1" dirty="0"/>
              <a:t> </a:t>
            </a:r>
          </a:p>
          <a:p>
            <a:pPr>
              <a:buFont typeface="Arial" pitchFamily="34" charset="0"/>
              <a:buChar char="•"/>
            </a:pPr>
            <a:r>
              <a:rPr lang="en-US" dirty="0"/>
              <a:t>Solid Edge, HRMS, 2-D AutoCAD, Solid Works, ERP of SLTL. </a:t>
            </a:r>
          </a:p>
          <a:p>
            <a:r>
              <a:rPr lang="en-US" b="1" i="1" dirty="0"/>
              <a:t>Technical skills</a:t>
            </a:r>
          </a:p>
          <a:p>
            <a:pPr>
              <a:buFont typeface="Arial" pitchFamily="34" charset="0"/>
              <a:buChar char="•"/>
            </a:pPr>
            <a:r>
              <a:rPr lang="en-US" dirty="0"/>
              <a:t>Operating training in laser welding machine</a:t>
            </a:r>
          </a:p>
          <a:p>
            <a:pPr>
              <a:buFont typeface="Arial" pitchFamily="34" charset="0"/>
              <a:buChar char="•"/>
            </a:pPr>
            <a:r>
              <a:rPr lang="en-US" dirty="0"/>
              <a:t>Fixture mounting and many more.  </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823898"/>
            <a:ext cx="11496636" cy="533400"/>
          </a:xfrm>
        </p:spPr>
        <p:txBody>
          <a:bodyPr/>
          <a:lstStyle/>
          <a:p>
            <a:r>
              <a:rPr lang="en-US" sz="3600" dirty="0">
                <a:solidFill>
                  <a:schemeClr val="tx1"/>
                </a:solidFill>
              </a:rPr>
              <a:t>PROS AND CONS FOR LASER WELDING</a:t>
            </a:r>
          </a:p>
        </p:txBody>
      </p:sp>
      <p:sp>
        <p:nvSpPr>
          <p:cNvPr id="7" name="Content Placeholder 6"/>
          <p:cNvSpPr>
            <a:spLocks noGrp="1"/>
          </p:cNvSpPr>
          <p:nvPr>
            <p:ph idx="4294967295"/>
          </p:nvPr>
        </p:nvSpPr>
        <p:spPr>
          <a:xfrm>
            <a:off x="595274" y="1214422"/>
            <a:ext cx="10972800" cy="4995882"/>
          </a:xfrm>
        </p:spPr>
        <p:txBody>
          <a:bodyPr>
            <a:normAutofit/>
          </a:bodyPr>
          <a:lstStyle/>
          <a:p>
            <a:pPr>
              <a:buNone/>
            </a:pPr>
            <a:r>
              <a:rPr lang="en-IN" sz="2800" dirty="0">
                <a:solidFill>
                  <a:schemeClr val="tx1"/>
                </a:solidFill>
              </a:rPr>
              <a:t>PROS </a:t>
            </a:r>
          </a:p>
          <a:p>
            <a:pPr>
              <a:buFont typeface="Arial" pitchFamily="34" charset="0"/>
              <a:buChar char="•"/>
            </a:pPr>
            <a:r>
              <a:rPr lang="en-IN" sz="2800" dirty="0">
                <a:solidFill>
                  <a:srgbClr val="C00000"/>
                </a:solidFill>
              </a:rPr>
              <a:t>Less time consuming.</a:t>
            </a:r>
          </a:p>
          <a:p>
            <a:pPr>
              <a:buFont typeface="Arial" pitchFamily="34" charset="0"/>
              <a:buChar char="•"/>
            </a:pPr>
            <a:r>
              <a:rPr lang="en-IN" sz="2800" dirty="0">
                <a:solidFill>
                  <a:srgbClr val="C00000"/>
                </a:solidFill>
              </a:rPr>
              <a:t>Higher accuracy can be achieved.</a:t>
            </a:r>
          </a:p>
          <a:p>
            <a:pPr>
              <a:buFont typeface="Arial" pitchFamily="34" charset="0"/>
              <a:buChar char="•"/>
            </a:pPr>
            <a:r>
              <a:rPr lang="en-IN" sz="2800" dirty="0">
                <a:solidFill>
                  <a:srgbClr val="C00000"/>
                </a:solidFill>
              </a:rPr>
              <a:t>Can be used for mass production in larger industry. </a:t>
            </a:r>
          </a:p>
          <a:p>
            <a:pPr>
              <a:buNone/>
            </a:pPr>
            <a:r>
              <a:rPr lang="en-IN" sz="2800" dirty="0">
                <a:solidFill>
                  <a:schemeClr val="tx1"/>
                </a:solidFill>
              </a:rPr>
              <a:t>CONS </a:t>
            </a:r>
          </a:p>
          <a:p>
            <a:pPr>
              <a:buFont typeface="Arial" pitchFamily="34" charset="0"/>
              <a:buChar char="•"/>
            </a:pPr>
            <a:r>
              <a:rPr lang="en-IN" sz="2800" dirty="0">
                <a:solidFill>
                  <a:srgbClr val="C00000"/>
                </a:solidFill>
              </a:rPr>
              <a:t>Costly operation. </a:t>
            </a:r>
          </a:p>
          <a:p>
            <a:pPr>
              <a:buFont typeface="Arial" pitchFamily="34" charset="0"/>
              <a:buChar char="•"/>
            </a:pPr>
            <a:r>
              <a:rPr lang="en-IN" sz="2800" dirty="0">
                <a:solidFill>
                  <a:srgbClr val="C00000"/>
                </a:solidFill>
              </a:rPr>
              <a:t>Requires a pre-knowledge/training before working on machine.  </a:t>
            </a:r>
          </a:p>
          <a:p>
            <a:pPr>
              <a:buNone/>
            </a:pPr>
            <a:endParaRPr lang="en-US" sz="3000" dirty="0">
              <a:solidFill>
                <a:srgbClr val="C00000"/>
              </a:solidFill>
            </a:endParaRPr>
          </a:p>
          <a:p>
            <a:endParaRPr lang="en-US" sz="3000" dirty="0"/>
          </a:p>
          <a:p>
            <a:endParaRPr lang="en-US" sz="3000" dirty="0"/>
          </a:p>
          <a:p>
            <a:endParaRPr lang="en-US" sz="3000" dirty="0"/>
          </a:p>
          <a:p>
            <a:endParaRPr lang="en-US" sz="3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807368"/>
            <a:ext cx="11582400" cy="533400"/>
          </a:xfrm>
        </p:spPr>
        <p:txBody>
          <a:bodyPr/>
          <a:lstStyle/>
          <a:p>
            <a:r>
              <a:rPr lang="en-IN" dirty="0">
                <a:solidFill>
                  <a:schemeClr val="tx1"/>
                </a:solidFill>
              </a:rPr>
              <a:t>CONCLUSION </a:t>
            </a: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479376" y="1124744"/>
            <a:ext cx="10972800" cy="5256584"/>
          </a:xfrm>
        </p:spPr>
        <p:txBody>
          <a:bodyPr/>
          <a:lstStyle/>
          <a:p>
            <a:pPr marL="342900" lvl="0" indent="-342900" algn="just">
              <a:lnSpc>
                <a:spcPct val="115000"/>
              </a:lnSpc>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The review of results on laser welding of AL-6063 to AL-6063 on lithium-ion battery as a lap or spot weld are presented and discussed in this paper. There were some welding defects, such as bubble burst, hole, linear pattern of weld bend and calibrated of machine setup which is especially important for industrial applications are observed and then all these defects are reduced to a certain level of acceptance.</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The laser beam was de-focused at 255 mm from the real Z-axis value. The laser had a power of 1600 Watts and an 85 percent duty cycle. The welded bend had a thickness of less than 3 mm (nearly 2.6mm) and measured 36 mm length of weld. The speed was maintained at 1100 (mm/min). After selection of perfect parameters for laser weld we try that with lithium-ion battery and try to reduce defects in that too.   </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We can get a deeper penetration in the material used to lap weld with higher welding strength, but surface voids and spatter are reduced. The estimated results are in good agreement with the measured data, indicating that the established model can adequately predict the responses within the limits of welding parameters used, according to the validation experiments.</a:t>
            </a:r>
            <a:endParaRPr lang="en-IN" sz="19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900" dirty="0"/>
              <a:t> </a:t>
            </a:r>
          </a:p>
        </p:txBody>
      </p:sp>
    </p:spTree>
    <p:extLst>
      <p:ext uri="{BB962C8B-B14F-4D97-AF65-F5344CB8AC3E}">
        <p14:creationId xmlns:p14="http://schemas.microsoft.com/office/powerpoint/2010/main" val="2059415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0C29-FC38-4F70-A95B-D361835261AE}"/>
              </a:ext>
            </a:extLst>
          </p:cNvPr>
          <p:cNvSpPr>
            <a:spLocks noGrp="1"/>
          </p:cNvSpPr>
          <p:nvPr>
            <p:ph type="title"/>
          </p:nvPr>
        </p:nvSpPr>
        <p:spPr>
          <a:xfrm>
            <a:off x="0" y="764704"/>
            <a:ext cx="11582400" cy="533400"/>
          </a:xfrm>
        </p:spPr>
        <p:txBody>
          <a:bodyPr/>
          <a:lstStyle/>
          <a:p>
            <a:r>
              <a:rPr lang="en-IN" dirty="0">
                <a:solidFill>
                  <a:schemeClr val="tx1"/>
                </a:solidFill>
              </a:rPr>
              <a:t>FUTURE SCOPE </a:t>
            </a:r>
          </a:p>
        </p:txBody>
      </p:sp>
      <p:sp>
        <p:nvSpPr>
          <p:cNvPr id="3" name="Content Placeholder 2">
            <a:extLst>
              <a:ext uri="{FF2B5EF4-FFF2-40B4-BE49-F238E27FC236}">
                <a16:creationId xmlns:a16="http://schemas.microsoft.com/office/drawing/2014/main" id="{5D136C38-3955-484F-83EB-97DC272CDA0F}"/>
              </a:ext>
            </a:extLst>
          </p:cNvPr>
          <p:cNvSpPr>
            <a:spLocks noGrp="1"/>
          </p:cNvSpPr>
          <p:nvPr>
            <p:ph idx="1"/>
          </p:nvPr>
        </p:nvSpPr>
        <p:spPr>
          <a:xfrm>
            <a:off x="609600" y="1628800"/>
            <a:ext cx="10972800" cy="4392488"/>
          </a:xfrm>
        </p:spPr>
        <p:txBody>
          <a:bodyPr/>
          <a:lstStyle/>
          <a:p>
            <a:pPr>
              <a:buFont typeface="Courier New" panose="02070309020205020404" pitchFamily="49" charset="0"/>
              <a:buChar char="o"/>
            </a:pPr>
            <a:r>
              <a:rPr lang="en-US" sz="3600" dirty="0"/>
              <a:t>Macro Structure Examination Of Material.</a:t>
            </a:r>
          </a:p>
          <a:p>
            <a:pPr>
              <a:buFont typeface="Courier New" panose="02070309020205020404" pitchFamily="49" charset="0"/>
              <a:buChar char="o"/>
            </a:pPr>
            <a:r>
              <a:rPr lang="en-US" sz="3600" dirty="0"/>
              <a:t>Vibration Test After Welding. </a:t>
            </a:r>
          </a:p>
          <a:p>
            <a:pPr>
              <a:buFont typeface="Courier New" panose="02070309020205020404" pitchFamily="49" charset="0"/>
              <a:buChar char="o"/>
            </a:pPr>
            <a:r>
              <a:rPr lang="en-US" sz="3600" dirty="0"/>
              <a:t>Techniques Reduced Reflection While Welding.</a:t>
            </a:r>
          </a:p>
          <a:p>
            <a:pPr>
              <a:buFont typeface="Courier New" panose="02070309020205020404" pitchFamily="49" charset="0"/>
              <a:buChar char="o"/>
            </a:pPr>
            <a:r>
              <a:rPr lang="en-US" sz="3600" dirty="0"/>
              <a:t>Universal Testing Machine (UTM) Of Welded Part In Material.</a:t>
            </a:r>
          </a:p>
          <a:p>
            <a:endParaRPr lang="en-IN" dirty="0"/>
          </a:p>
        </p:txBody>
      </p:sp>
    </p:spTree>
    <p:extLst>
      <p:ext uri="{BB962C8B-B14F-4D97-AF65-F5344CB8AC3E}">
        <p14:creationId xmlns:p14="http://schemas.microsoft.com/office/powerpoint/2010/main" val="2174194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807368"/>
            <a:ext cx="11582400" cy="533400"/>
          </a:xfrm>
        </p:spPr>
        <p:txBody>
          <a:bodyPr/>
          <a:lstStyle/>
          <a:p>
            <a:r>
              <a:rPr lang="en-US" sz="3600" dirty="0">
                <a:solidFill>
                  <a:schemeClr val="tx1"/>
                </a:solidFill>
              </a:rPr>
              <a:t>APPENDIX -I </a:t>
            </a:r>
          </a:p>
        </p:txBody>
      </p:sp>
      <p:sp>
        <p:nvSpPr>
          <p:cNvPr id="7" name="Content Placeholder 6"/>
          <p:cNvSpPr>
            <a:spLocks noGrp="1"/>
          </p:cNvSpPr>
          <p:nvPr>
            <p:ph idx="4294967295"/>
          </p:nvPr>
        </p:nvSpPr>
        <p:spPr>
          <a:xfrm>
            <a:off x="595274" y="1952644"/>
            <a:ext cx="10972800" cy="4191000"/>
          </a:xfrm>
        </p:spPr>
        <p:txBody>
          <a:bodyPr>
            <a:normAutofit/>
          </a:bodyPr>
          <a:lstStyle/>
          <a:p>
            <a:pPr>
              <a:buNone/>
            </a:pPr>
            <a:r>
              <a:rPr lang="en-US" sz="3000" i="1" dirty="0">
                <a:solidFill>
                  <a:schemeClr val="tx1"/>
                </a:solidFill>
              </a:rPr>
              <a:t>References </a:t>
            </a:r>
          </a:p>
          <a:p>
            <a:pPr>
              <a:buFont typeface="Arial" pitchFamily="34" charset="0"/>
              <a:buChar char="•"/>
            </a:pPr>
            <a:r>
              <a:rPr lang="en-IN" sz="2000" dirty="0" err="1">
                <a:effectLst/>
                <a:latin typeface="Calibri" panose="020F0502020204030204" pitchFamily="34" charset="0"/>
                <a:ea typeface="Calibri" panose="020F0502020204030204" pitchFamily="34" charset="0"/>
                <a:cs typeface="Times New Roman" panose="02020603050405020304" pitchFamily="18" charset="0"/>
              </a:rPr>
              <a:t>Bappa</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Acherjee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DiptenMisra</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DipankarBose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K.Venkadeshwaran</a:t>
            </a:r>
            <a:r>
              <a:rPr lang="en-IN" sz="2000" dirty="0">
                <a:effectLst/>
                <a:latin typeface="Calibri" panose="020F0502020204030204" pitchFamily="34" charset="0"/>
                <a:ea typeface="Calibri" panose="020F0502020204030204" pitchFamily="34" charset="0"/>
                <a:cs typeface="Times New Roman" panose="02020603050405020304" pitchFamily="18" charset="0"/>
              </a:rPr>
              <a:t> 2009 “Prediction of weld strength and seam width for laser transmission welding of thermoplastic using response surface methodology” doi:10.1016/j.optlastec.2009.04.007</a:t>
            </a:r>
          </a:p>
          <a:p>
            <a:pPr>
              <a:buFont typeface="Arial" pitchFamily="34" charset="0"/>
              <a:buChar char="•"/>
            </a:pPr>
            <a:r>
              <a:rPr lang="en-US" sz="2000" dirty="0">
                <a:solidFill>
                  <a:schemeClr val="tx1"/>
                </a:solidFill>
              </a:rPr>
              <a:t>M Nagy and M </a:t>
            </a:r>
            <a:r>
              <a:rPr lang="en-US" sz="2000" dirty="0" err="1">
                <a:solidFill>
                  <a:schemeClr val="tx1"/>
                </a:solidFill>
              </a:rPr>
              <a:t>Behúlová</a:t>
            </a:r>
            <a:r>
              <a:rPr lang="en-US" sz="2000" dirty="0">
                <a:solidFill>
                  <a:schemeClr val="tx1"/>
                </a:solidFill>
              </a:rPr>
              <a:t> 2017 “Design of welding parameters for laser welding of thin-walled stainless steel tubes using numerical simulation” doi:10.1088/1757-899X/266/1/012013</a:t>
            </a:r>
          </a:p>
          <a:p>
            <a:pPr>
              <a:buFont typeface="Arial" pitchFamily="34" charset="0"/>
              <a:buChar char="•"/>
            </a:pPr>
            <a:r>
              <a:rPr lang="en-US" sz="2000" dirty="0">
                <a:solidFill>
                  <a:schemeClr val="tx1"/>
                </a:solidFill>
              </a:rPr>
              <a:t>L. Zhou Z.Y. Li , X.G. Song, C.W. Tan , Z.Z. He , Y.X. Huang , J.C. Feng 2017 “Influence of laser offset on laser welding-brazing of Al/brass dissimilar alloys” http://www.elsevier.com/locate/jalcom</a:t>
            </a:r>
          </a:p>
          <a:p>
            <a:pPr>
              <a:buFont typeface="Arial" pitchFamily="34" charset="0"/>
              <a:buChar char="•"/>
            </a:pPr>
            <a:r>
              <a:rPr lang="en-US" sz="2000" dirty="0">
                <a:solidFill>
                  <a:schemeClr val="tx1"/>
                </a:solidFill>
              </a:rPr>
              <a:t>Gantt chart software (open source)</a:t>
            </a:r>
          </a:p>
          <a:p>
            <a:pPr>
              <a:buFont typeface="Arial" pitchFamily="34" charset="0"/>
              <a:buChar char="•"/>
            </a:pPr>
            <a:r>
              <a:rPr lang="en-US" sz="2000" dirty="0">
                <a:solidFill>
                  <a:schemeClr val="tx1"/>
                </a:solidFill>
              </a:rPr>
              <a:t>SLTL website (</a:t>
            </a:r>
            <a:r>
              <a:rPr lang="en-US" sz="2000" dirty="0">
                <a:solidFill>
                  <a:schemeClr val="tx1"/>
                </a:solidFill>
                <a:hlinkClick r:id="rId3"/>
              </a:rPr>
              <a:t>https://www.sltl.com/</a:t>
            </a:r>
            <a:r>
              <a:rPr lang="en-US" sz="2000" dirty="0">
                <a:solidFill>
                  <a:schemeClr val="tx1"/>
                </a:solidFill>
              </a:rPr>
              <a:t>)</a:t>
            </a:r>
          </a:p>
          <a:p>
            <a:pPr>
              <a:buFont typeface="Arial" pitchFamily="34" charset="0"/>
              <a:buChar char="•"/>
            </a:pPr>
            <a:endParaRPr lang="en-US" sz="3000" dirty="0">
              <a:solidFill>
                <a:schemeClr val="tx1"/>
              </a:solidFill>
            </a:endParaRPr>
          </a:p>
          <a:p>
            <a:pPr>
              <a:buFont typeface="Arial" pitchFamily="34" charset="0"/>
              <a:buChar char="•"/>
            </a:pPr>
            <a:endParaRPr lang="en-US" sz="3000" dirty="0">
              <a:solidFill>
                <a:schemeClr val="tx1"/>
              </a:solidFill>
            </a:endParaRPr>
          </a:p>
          <a:p>
            <a:endParaRPr lang="en-US" sz="3000" dirty="0"/>
          </a:p>
          <a:p>
            <a:endParaRPr lang="en-US" sz="3000" dirty="0"/>
          </a:p>
          <a:p>
            <a:endParaRPr lang="en-US" sz="3000" dirty="0"/>
          </a:p>
          <a:p>
            <a:endParaRPr lang="en-US" sz="3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744" y="764704"/>
            <a:ext cx="12172256" cy="533400"/>
          </a:xfrm>
        </p:spPr>
        <p:txBody>
          <a:bodyPr/>
          <a:lstStyle/>
          <a:p>
            <a:pPr algn="l"/>
            <a:r>
              <a:rPr lang="en-IN" sz="3600" dirty="0"/>
              <a:t>INTRODUCTION </a:t>
            </a:r>
            <a:r>
              <a:rPr lang="en-US" sz="3600" dirty="0"/>
              <a:t>LASER WELDING</a:t>
            </a:r>
            <a:r>
              <a:rPr lang="en-IN" sz="3600" dirty="0"/>
              <a:t> </a:t>
            </a:r>
            <a:endParaRPr lang="en-US" sz="3600" dirty="0"/>
          </a:p>
        </p:txBody>
      </p:sp>
      <p:sp>
        <p:nvSpPr>
          <p:cNvPr id="7" name="Content Placeholder 6"/>
          <p:cNvSpPr>
            <a:spLocks noGrp="1"/>
          </p:cNvSpPr>
          <p:nvPr>
            <p:ph idx="4294967295"/>
          </p:nvPr>
        </p:nvSpPr>
        <p:spPr>
          <a:xfrm>
            <a:off x="609600" y="1219200"/>
            <a:ext cx="10972800" cy="4710130"/>
          </a:xfrm>
        </p:spPr>
        <p:txBody>
          <a:bodyPr>
            <a:normAutofit/>
          </a:bodyPr>
          <a:lstStyle/>
          <a:p>
            <a:r>
              <a:rPr lang="en-US" sz="2600" dirty="0"/>
              <a:t>When two different types or same type of material is joined together by melting its surface is known as welding. Two types of laser welding a) conduction welding b) keyhole welding.</a:t>
            </a:r>
          </a:p>
          <a:p>
            <a:r>
              <a:rPr lang="en-US" sz="2600" dirty="0"/>
              <a:t>There are different types of laser beam. </a:t>
            </a:r>
          </a:p>
          <a:p>
            <a:pPr marL="0" indent="0">
              <a:buNone/>
            </a:pPr>
            <a:r>
              <a:rPr lang="en-US" sz="2600" dirty="0"/>
              <a:t>When the laser welding start there are processes to </a:t>
            </a:r>
          </a:p>
          <a:p>
            <a:pPr marL="0" indent="0">
              <a:buNone/>
            </a:pPr>
            <a:r>
              <a:rPr lang="en-US" sz="2600" dirty="0"/>
              <a:t>	observe the welding process like:</a:t>
            </a:r>
          </a:p>
          <a:p>
            <a:r>
              <a:rPr lang="en-US" sz="2600" dirty="0"/>
              <a:t>Melting of metal </a:t>
            </a:r>
          </a:p>
          <a:p>
            <a:r>
              <a:rPr lang="en-US" sz="2600" dirty="0"/>
              <a:t>Vaporization of material </a:t>
            </a:r>
          </a:p>
          <a:p>
            <a:r>
              <a:rPr lang="en-US" sz="2600" dirty="0"/>
              <a:t>Plasma production (reflection &amp; absorption)</a:t>
            </a:r>
          </a:p>
          <a:p>
            <a:pPr marL="0" indent="0">
              <a:buNone/>
            </a:pPr>
            <a:r>
              <a:rPr lang="en-US" sz="2600" dirty="0"/>
              <a:t> </a:t>
            </a:r>
          </a:p>
          <a:p>
            <a:pPr marL="0" indent="0">
              <a:buNone/>
            </a:pPr>
            <a:endParaRPr lang="en-US" sz="2600" dirty="0"/>
          </a:p>
        </p:txBody>
      </p:sp>
      <p:graphicFrame>
        <p:nvGraphicFramePr>
          <p:cNvPr id="4" name="Diagram 3">
            <a:extLst>
              <a:ext uri="{FF2B5EF4-FFF2-40B4-BE49-F238E27FC236}">
                <a16:creationId xmlns:a16="http://schemas.microsoft.com/office/drawing/2014/main" id="{22AA0F8F-CE34-4CEB-97FF-18A19F4A4465}"/>
              </a:ext>
            </a:extLst>
          </p:cNvPr>
          <p:cNvGraphicFramePr/>
          <p:nvPr>
            <p:extLst>
              <p:ext uri="{D42A27DB-BD31-4B8C-83A1-F6EECF244321}">
                <p14:modId xmlns:p14="http://schemas.microsoft.com/office/powerpoint/2010/main" val="3739288629"/>
              </p:ext>
            </p:extLst>
          </p:nvPr>
        </p:nvGraphicFramePr>
        <p:xfrm>
          <a:off x="6705600" y="2881330"/>
          <a:ext cx="5486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62641" y="1611426"/>
            <a:ext cx="8104534" cy="2800767"/>
          </a:xfrm>
          <a:prstGeom prst="rect">
            <a:avLst/>
          </a:prstGeom>
          <a:noFill/>
        </p:spPr>
        <p:txBody>
          <a:bodyPr wrap="square" lIns="91440" tIns="45720" rIns="91440" bIns="45720">
            <a:spAutoFit/>
          </a:bodyPr>
          <a:lstStyle/>
          <a:p>
            <a:pPr algn="ctr"/>
            <a:r>
              <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rPr>
              <a:t>Thank You</a:t>
            </a:r>
          </a:p>
          <a:p>
            <a:pPr algn="ctr"/>
            <a:r>
              <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sym typeface="Wingdings" pitchFamily="2" charset="2"/>
              </a:rPr>
              <a:t></a:t>
            </a:r>
            <a:endPar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TextBox 1">
            <a:extLst>
              <a:ext uri="{FF2B5EF4-FFF2-40B4-BE49-F238E27FC236}">
                <a16:creationId xmlns:a16="http://schemas.microsoft.com/office/drawing/2014/main" id="{58F73290-6B4B-466D-937E-5E7CE8E3E68B}"/>
              </a:ext>
            </a:extLst>
          </p:cNvPr>
          <p:cNvSpPr txBox="1"/>
          <p:nvPr/>
        </p:nvSpPr>
        <p:spPr>
          <a:xfrm>
            <a:off x="8688288" y="5085184"/>
            <a:ext cx="3744416" cy="1169551"/>
          </a:xfrm>
          <a:prstGeom prst="rect">
            <a:avLst/>
          </a:prstGeom>
          <a:noFill/>
        </p:spPr>
        <p:txBody>
          <a:bodyPr wrap="square" rtlCol="0">
            <a:spAutoFit/>
          </a:bodyPr>
          <a:lstStyle/>
          <a:p>
            <a:r>
              <a:rPr lang="en-IN" dirty="0">
                <a:solidFill>
                  <a:schemeClr val="bg1"/>
                </a:solidFill>
              </a:rPr>
              <a:t>SPECIAL THANKS TO </a:t>
            </a:r>
          </a:p>
          <a:p>
            <a:pPr marL="285750" indent="-285750">
              <a:buFontTx/>
              <a:buChar char="-"/>
            </a:pPr>
            <a:r>
              <a:rPr lang="en-IN" dirty="0">
                <a:solidFill>
                  <a:schemeClr val="bg1"/>
                </a:solidFill>
              </a:rPr>
              <a:t>Mr. Mayank </a:t>
            </a:r>
            <a:r>
              <a:rPr lang="en-IN" dirty="0" err="1">
                <a:solidFill>
                  <a:schemeClr val="bg1"/>
                </a:solidFill>
              </a:rPr>
              <a:t>patel</a:t>
            </a:r>
            <a:r>
              <a:rPr lang="en-IN" dirty="0">
                <a:solidFill>
                  <a:schemeClr val="bg1"/>
                </a:solidFill>
              </a:rPr>
              <a:t> </a:t>
            </a:r>
          </a:p>
          <a:p>
            <a:pPr marL="285750" indent="-285750">
              <a:buFontTx/>
              <a:buChar char="-"/>
            </a:pPr>
            <a:r>
              <a:rPr lang="en-IN" dirty="0">
                <a:solidFill>
                  <a:schemeClr val="bg1"/>
                </a:solidFill>
              </a:rPr>
              <a:t>Mr. </a:t>
            </a:r>
            <a:r>
              <a:rPr lang="en-IN" dirty="0" err="1">
                <a:solidFill>
                  <a:schemeClr val="bg1"/>
                </a:solidFill>
              </a:rPr>
              <a:t>Purv</a:t>
            </a:r>
            <a:r>
              <a:rPr lang="en-IN" dirty="0">
                <a:solidFill>
                  <a:schemeClr val="bg1"/>
                </a:solidFill>
              </a:rPr>
              <a:t> </a:t>
            </a:r>
            <a:r>
              <a:rPr lang="en-IN" dirty="0" err="1">
                <a:solidFill>
                  <a:schemeClr val="bg1"/>
                </a:solidFill>
              </a:rPr>
              <a:t>patel</a:t>
            </a:r>
            <a:r>
              <a:rPr lang="en-IN" dirty="0">
                <a:solidFill>
                  <a:schemeClr val="bg1"/>
                </a:solidFill>
              </a:rPr>
              <a:t> </a:t>
            </a:r>
          </a:p>
          <a:p>
            <a:pPr marL="285750" indent="-285750">
              <a:buFontTx/>
              <a:buChar char="-"/>
            </a:pPr>
            <a:r>
              <a:rPr lang="en-IN" dirty="0">
                <a:solidFill>
                  <a:schemeClr val="bg1"/>
                </a:solidFill>
              </a:rPr>
              <a:t>Mr. </a:t>
            </a:r>
            <a:r>
              <a:rPr lang="en-IN" dirty="0" err="1">
                <a:solidFill>
                  <a:schemeClr val="bg1"/>
                </a:solidFill>
              </a:rPr>
              <a:t>Vailbhav</a:t>
            </a:r>
            <a:r>
              <a:rPr lang="en-IN" dirty="0">
                <a:solidFill>
                  <a:schemeClr val="bg1"/>
                </a:solidFill>
              </a:rPr>
              <a:t> </a:t>
            </a:r>
            <a:r>
              <a:rPr lang="en-IN" dirty="0" err="1">
                <a:solidFill>
                  <a:schemeClr val="bg1"/>
                </a:solidFill>
              </a:rPr>
              <a:t>gajera</a:t>
            </a:r>
            <a:endParaRPr lang="en-IN" dirty="0">
              <a:solidFill>
                <a:schemeClr val="bg1"/>
              </a:solidFill>
            </a:endParaRPr>
          </a:p>
          <a:p>
            <a:pPr marL="285750" indent="-285750">
              <a:buFontTx/>
              <a:buChar char="-"/>
            </a:pPr>
            <a:r>
              <a:rPr lang="en-IN" dirty="0">
                <a:solidFill>
                  <a:schemeClr val="bg1"/>
                </a:solidFill>
              </a:rPr>
              <a:t>Professor Shashi </a:t>
            </a:r>
            <a:r>
              <a:rPr lang="en-IN" dirty="0" err="1">
                <a:solidFill>
                  <a:schemeClr val="bg1"/>
                </a:solidFill>
              </a:rPr>
              <a:t>paraksh</a:t>
            </a:r>
            <a:endParaRPr lang="en-IN"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599067" y="1988840"/>
            <a:ext cx="10972800" cy="4104456"/>
          </a:xfrm>
        </p:spPr>
        <p:txBody>
          <a:bodyPr>
            <a:normAutofit/>
          </a:bodyPr>
          <a:lstStyle/>
          <a:p>
            <a:pPr algn="just">
              <a:buFont typeface="Arial" pitchFamily="34" charset="0"/>
              <a:buChar char="•"/>
            </a:pPr>
            <a:r>
              <a:rPr lang="en-US" sz="3000" dirty="0">
                <a:solidFill>
                  <a:schemeClr val="tx1"/>
                </a:solidFill>
              </a:rPr>
              <a:t>The types of thermo capillary flow are:  </a:t>
            </a:r>
          </a:p>
          <a:p>
            <a:pPr algn="just">
              <a:buFont typeface="Arial" pitchFamily="34" charset="0"/>
              <a:buChar char="•"/>
            </a:pPr>
            <a:r>
              <a:rPr lang="en-US" sz="3000" dirty="0">
                <a:solidFill>
                  <a:schemeClr val="tx1"/>
                </a:solidFill>
              </a:rPr>
              <a:t>Surface tension force </a:t>
            </a:r>
          </a:p>
          <a:p>
            <a:pPr algn="just">
              <a:buFont typeface="Arial" pitchFamily="34" charset="0"/>
              <a:buChar char="•"/>
            </a:pPr>
            <a:r>
              <a:rPr lang="en-US" sz="3000" dirty="0">
                <a:solidFill>
                  <a:schemeClr val="tx1"/>
                </a:solidFill>
              </a:rPr>
              <a:t>Buoyancy force </a:t>
            </a:r>
          </a:p>
          <a:p>
            <a:pPr algn="just">
              <a:buFont typeface="Arial" pitchFamily="34" charset="0"/>
              <a:buChar char="•"/>
            </a:pPr>
            <a:endParaRPr lang="en-IN" sz="3000" dirty="0">
              <a:solidFill>
                <a:schemeClr val="tx1"/>
              </a:solidFill>
            </a:endParaRPr>
          </a:p>
          <a:p>
            <a:pPr algn="just">
              <a:buNone/>
            </a:pPr>
            <a:endParaRPr lang="en-IN" sz="3000" dirty="0">
              <a:solidFill>
                <a:schemeClr val="tx1"/>
              </a:solidFill>
            </a:endParaRPr>
          </a:p>
        </p:txBody>
      </p:sp>
      <p:sp>
        <p:nvSpPr>
          <p:cNvPr id="3" name="Title 2">
            <a:extLst>
              <a:ext uri="{FF2B5EF4-FFF2-40B4-BE49-F238E27FC236}">
                <a16:creationId xmlns:a16="http://schemas.microsoft.com/office/drawing/2014/main" id="{2127B900-3010-49C9-BE95-ED6AA261357A}"/>
              </a:ext>
            </a:extLst>
          </p:cNvPr>
          <p:cNvSpPr>
            <a:spLocks noGrp="1"/>
          </p:cNvSpPr>
          <p:nvPr>
            <p:ph type="title"/>
          </p:nvPr>
        </p:nvSpPr>
        <p:spPr>
          <a:xfrm>
            <a:off x="0" y="836712"/>
            <a:ext cx="12192000" cy="533400"/>
          </a:xfrm>
        </p:spPr>
        <p:txBody>
          <a:bodyPr/>
          <a:lstStyle/>
          <a:p>
            <a:r>
              <a:rPr lang="en-US" sz="4000" dirty="0">
                <a:solidFill>
                  <a:schemeClr val="tx1"/>
                </a:solidFill>
              </a:rPr>
              <a:t>THERMOCAPILLARY FLOW IN KEY HOLE LASER WELDING</a:t>
            </a:r>
            <a:endParaRPr lang="en-IN" dirty="0">
              <a:solidFill>
                <a:schemeClr val="tx1"/>
              </a:solidFill>
            </a:endParaRPr>
          </a:p>
        </p:txBody>
      </p:sp>
      <p:pic>
        <p:nvPicPr>
          <p:cNvPr id="8" name="Picture 7">
            <a:extLst>
              <a:ext uri="{FF2B5EF4-FFF2-40B4-BE49-F238E27FC236}">
                <a16:creationId xmlns:a16="http://schemas.microsoft.com/office/drawing/2014/main" id="{254EBCFD-321A-4734-87AD-85BC4EDBD5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0056" y="2996952"/>
            <a:ext cx="5296272" cy="3096344"/>
          </a:xfrm>
          <a:prstGeom prst="rect">
            <a:avLst/>
          </a:prstGeom>
          <a:noFill/>
          <a:ln>
            <a:noFill/>
          </a:ln>
        </p:spPr>
      </p:pic>
    </p:spTree>
    <p:extLst>
      <p:ext uri="{BB962C8B-B14F-4D97-AF65-F5344CB8AC3E}">
        <p14:creationId xmlns:p14="http://schemas.microsoft.com/office/powerpoint/2010/main" val="292615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807368"/>
            <a:ext cx="11582400" cy="533400"/>
          </a:xfrm>
        </p:spPr>
        <p:txBody>
          <a:bodyPr/>
          <a:lstStyle/>
          <a:p>
            <a:pPr algn="l"/>
            <a:r>
              <a:rPr lang="en-IN" sz="3600" dirty="0">
                <a:solidFill>
                  <a:schemeClr val="tx1"/>
                </a:solidFill>
              </a:rPr>
              <a:t>PROBLEM STATEMENT</a:t>
            </a:r>
            <a:endParaRPr lang="en-US" sz="3600" dirty="0">
              <a:solidFill>
                <a:schemeClr val="tx1"/>
              </a:solidFill>
            </a:endParaRPr>
          </a:p>
        </p:txBody>
      </p:sp>
      <p:sp>
        <p:nvSpPr>
          <p:cNvPr id="7" name="Content Placeholder 6"/>
          <p:cNvSpPr>
            <a:spLocks noGrp="1"/>
          </p:cNvSpPr>
          <p:nvPr>
            <p:ph idx="4294967295"/>
          </p:nvPr>
        </p:nvSpPr>
        <p:spPr>
          <a:xfrm>
            <a:off x="609600" y="1219200"/>
            <a:ext cx="10972800" cy="914392"/>
          </a:xfrm>
        </p:spPr>
        <p:txBody>
          <a:bodyPr>
            <a:normAutofit fontScale="92500" lnSpcReduction="10000"/>
          </a:bodyPr>
          <a:lstStyle/>
          <a:p>
            <a:pPr algn="just">
              <a:buFont typeface="Arial" panose="020B0604020202020204" pitchFamily="34" charset="0"/>
              <a:buChar char="•"/>
            </a:pPr>
            <a:r>
              <a:rPr lang="en-US" sz="3000" dirty="0">
                <a:solidFill>
                  <a:schemeClr val="tx1"/>
                </a:solidFill>
              </a:rPr>
              <a:t>Research and development on laser welding of aluminum 6063 to aluminum 6063 on lithium- ion battery</a:t>
            </a:r>
            <a:endParaRPr lang="en-IN" sz="3000" dirty="0">
              <a:solidFill>
                <a:schemeClr val="tx1"/>
              </a:solidFill>
            </a:endParaRPr>
          </a:p>
          <a:p>
            <a:pPr algn="just">
              <a:buNone/>
            </a:pPr>
            <a:endParaRPr lang="en-IN" sz="3000" dirty="0">
              <a:solidFill>
                <a:schemeClr val="tx1"/>
              </a:solidFill>
            </a:endParaRPr>
          </a:p>
        </p:txBody>
      </p:sp>
      <p:sp>
        <p:nvSpPr>
          <p:cNvPr id="4" name="Title 5"/>
          <p:cNvSpPr txBox="1">
            <a:spLocks/>
          </p:cNvSpPr>
          <p:nvPr/>
        </p:nvSpPr>
        <p:spPr>
          <a:xfrm>
            <a:off x="0" y="2285992"/>
            <a:ext cx="11734800" cy="5334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85000"/>
              </a:lnSpc>
              <a:spcBef>
                <a:spcPts val="0"/>
              </a:spcBef>
              <a:spcAft>
                <a:spcPts val="0"/>
              </a:spcAft>
              <a:buClr>
                <a:schemeClr val="accent1"/>
              </a:buClr>
              <a:buSzPts val="5400"/>
              <a:buFont typeface="Calibri"/>
              <a:buNone/>
              <a:tabLst/>
              <a:defRPr/>
            </a:pPr>
            <a:r>
              <a:rPr kumimoji="0" lang="en-US" sz="3600" b="1" i="0" u="none" strike="noStrike" kern="0" cap="none" spc="0" normalizeH="0" baseline="0" noProof="0" dirty="0">
                <a:ln>
                  <a:noFill/>
                </a:ln>
                <a:solidFill>
                  <a:schemeClr val="tx1"/>
                </a:solidFill>
                <a:effectLst/>
                <a:uLnTx/>
                <a:uFillTx/>
                <a:latin typeface="Calibri"/>
                <a:ea typeface="Calibri"/>
                <a:cs typeface="Calibri"/>
                <a:sym typeface="Calibri"/>
              </a:rPr>
              <a:t>SCOPE</a:t>
            </a:r>
            <a:r>
              <a:rPr kumimoji="0" lang="en-US" sz="3600" b="1" i="0" u="none" strike="noStrike" kern="0" cap="none" spc="0" normalizeH="0" noProof="0" dirty="0">
                <a:ln>
                  <a:noFill/>
                </a:ln>
                <a:solidFill>
                  <a:schemeClr val="tx1"/>
                </a:solidFill>
                <a:effectLst/>
                <a:uLnTx/>
                <a:uFillTx/>
                <a:latin typeface="Calibri"/>
                <a:ea typeface="Calibri"/>
                <a:cs typeface="Calibri"/>
                <a:sym typeface="Calibri"/>
              </a:rPr>
              <a:t> OF WORK</a:t>
            </a:r>
            <a:endParaRPr kumimoji="0" lang="en-US" sz="3600" b="1" i="0" u="none" strike="noStrike" kern="0" cap="none" spc="0" normalizeH="0" baseline="0" noProof="0" dirty="0">
              <a:ln>
                <a:noFill/>
              </a:ln>
              <a:solidFill>
                <a:schemeClr val="tx1"/>
              </a:solidFill>
              <a:effectLst/>
              <a:uLnTx/>
              <a:uFillTx/>
              <a:latin typeface="Calibri"/>
              <a:ea typeface="Calibri"/>
              <a:cs typeface="Calibri"/>
              <a:sym typeface="Calibri"/>
            </a:endParaRPr>
          </a:p>
        </p:txBody>
      </p:sp>
      <p:sp>
        <p:nvSpPr>
          <p:cNvPr id="5" name="Content Placeholder 6"/>
          <p:cNvSpPr>
            <a:spLocks noGrp="1"/>
          </p:cNvSpPr>
          <p:nvPr>
            <p:ph idx="4294967295"/>
          </p:nvPr>
        </p:nvSpPr>
        <p:spPr>
          <a:xfrm>
            <a:off x="762000" y="2971792"/>
            <a:ext cx="10972800" cy="3243290"/>
          </a:xfrm>
        </p:spPr>
        <p:txBody>
          <a:bodyPr>
            <a:normAutofit/>
          </a:bodyPr>
          <a:lstStyle/>
          <a:p>
            <a:pPr>
              <a:buFont typeface="Arial" panose="020B0604020202020204" pitchFamily="34" charset="0"/>
              <a:buChar char="•"/>
            </a:pPr>
            <a:r>
              <a:rPr lang="en-US" sz="3000" dirty="0">
                <a:solidFill>
                  <a:schemeClr val="tx1"/>
                </a:solidFill>
              </a:rPr>
              <a:t>The laser weld is the most precise way to weld a material. Due to its enormous energy density, the laser weld process is very fast.</a:t>
            </a:r>
          </a:p>
          <a:p>
            <a:pPr algn="just">
              <a:buFont typeface="Arial" panose="020B0604020202020204" pitchFamily="34" charset="0"/>
              <a:buChar char="•"/>
            </a:pPr>
            <a:r>
              <a:rPr lang="en-IN" sz="3000" dirty="0">
                <a:solidFill>
                  <a:schemeClr val="tx1"/>
                </a:solidFill>
              </a:rPr>
              <a:t>To weld a material with similar metals a machine requires a set of analysis and to create a set of table for different metals we needed to make experimental table manually. </a:t>
            </a:r>
          </a:p>
          <a:p>
            <a:pPr algn="just">
              <a:buNone/>
            </a:pPr>
            <a:endParaRPr lang="en-IN" sz="3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735360"/>
            <a:ext cx="11496636" cy="533400"/>
          </a:xfrm>
        </p:spPr>
        <p:txBody>
          <a:bodyPr/>
          <a:lstStyle/>
          <a:p>
            <a:pPr algn="l"/>
            <a:r>
              <a:rPr lang="en-IN" sz="3600" dirty="0">
                <a:solidFill>
                  <a:schemeClr val="tx1"/>
                </a:solidFill>
              </a:rPr>
              <a:t>METHODOLOGY</a:t>
            </a:r>
            <a:endParaRPr lang="en-US" sz="3600" dirty="0">
              <a:solidFill>
                <a:schemeClr val="tx1"/>
              </a:solidFill>
            </a:endParaRPr>
          </a:p>
        </p:txBody>
      </p:sp>
      <p:sp>
        <p:nvSpPr>
          <p:cNvPr id="4" name="Oval 3"/>
          <p:cNvSpPr/>
          <p:nvPr/>
        </p:nvSpPr>
        <p:spPr>
          <a:xfrm>
            <a:off x="3095604" y="1142984"/>
            <a:ext cx="1214446" cy="42862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START</a:t>
            </a:r>
            <a:endParaRPr lang="en-US" dirty="0"/>
          </a:p>
        </p:txBody>
      </p:sp>
      <p:sp>
        <p:nvSpPr>
          <p:cNvPr id="5" name="Oval 4"/>
          <p:cNvSpPr/>
          <p:nvPr/>
        </p:nvSpPr>
        <p:spPr>
          <a:xfrm>
            <a:off x="7066538" y="5286386"/>
            <a:ext cx="1214446" cy="42862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END</a:t>
            </a:r>
            <a:endParaRPr lang="en-US" dirty="0"/>
          </a:p>
        </p:txBody>
      </p:sp>
      <p:sp>
        <p:nvSpPr>
          <p:cNvPr id="8" name="Rectangle 7"/>
          <p:cNvSpPr/>
          <p:nvPr/>
        </p:nvSpPr>
        <p:spPr>
          <a:xfrm>
            <a:off x="2809852" y="1928802"/>
            <a:ext cx="1928826" cy="642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Literature review/ book references/ISO standards. </a:t>
            </a:r>
            <a:endParaRPr lang="en-US" dirty="0"/>
          </a:p>
        </p:txBody>
      </p:sp>
      <p:sp>
        <p:nvSpPr>
          <p:cNvPr id="9" name="Diamond 8"/>
          <p:cNvSpPr/>
          <p:nvPr/>
        </p:nvSpPr>
        <p:spPr>
          <a:xfrm>
            <a:off x="2381223" y="2857496"/>
            <a:ext cx="2854343" cy="1214446"/>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Material gathering &amp; laser welding with sample.</a:t>
            </a:r>
            <a:endParaRPr lang="en-US" dirty="0"/>
          </a:p>
        </p:txBody>
      </p:sp>
      <p:sp>
        <p:nvSpPr>
          <p:cNvPr id="12" name="Rectangle 11"/>
          <p:cNvSpPr/>
          <p:nvPr/>
        </p:nvSpPr>
        <p:spPr>
          <a:xfrm>
            <a:off x="2837151" y="4282767"/>
            <a:ext cx="1928826" cy="642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Parameter selection  and results </a:t>
            </a:r>
            <a:endParaRPr lang="en-US" dirty="0"/>
          </a:p>
        </p:txBody>
      </p:sp>
      <p:sp>
        <p:nvSpPr>
          <p:cNvPr id="13" name="Rectangle 12"/>
          <p:cNvSpPr/>
          <p:nvPr/>
        </p:nvSpPr>
        <p:spPr>
          <a:xfrm>
            <a:off x="6627019" y="2857496"/>
            <a:ext cx="1928826" cy="642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Results &amp; Discussion </a:t>
            </a:r>
          </a:p>
        </p:txBody>
      </p:sp>
      <p:cxnSp>
        <p:nvCxnSpPr>
          <p:cNvPr id="20" name="Straight Arrow Connector 19"/>
          <p:cNvCxnSpPr/>
          <p:nvPr/>
        </p:nvCxnSpPr>
        <p:spPr>
          <a:xfrm rot="5400000">
            <a:off x="3631390" y="2678900"/>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8" name="Rectangle 27"/>
          <p:cNvSpPr/>
          <p:nvPr/>
        </p:nvSpPr>
        <p:spPr>
          <a:xfrm>
            <a:off x="6627019" y="3857628"/>
            <a:ext cx="1928826" cy="3214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Conclusion  </a:t>
            </a:r>
            <a:endParaRPr lang="en-US" dirty="0"/>
          </a:p>
        </p:txBody>
      </p:sp>
      <p:cxnSp>
        <p:nvCxnSpPr>
          <p:cNvPr id="33" name="Straight Arrow Connector 32"/>
          <p:cNvCxnSpPr/>
          <p:nvPr/>
        </p:nvCxnSpPr>
        <p:spPr>
          <a:xfrm rot="5400000">
            <a:off x="3673410" y="4136401"/>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rot="5400000">
            <a:off x="7519995" y="4300847"/>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rot="5400000">
            <a:off x="7448557" y="2750338"/>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rot="5400000">
            <a:off x="3667109" y="4993085"/>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5400000">
            <a:off x="3631390" y="1750206"/>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38" name="Diamond 37"/>
          <p:cNvSpPr/>
          <p:nvPr/>
        </p:nvSpPr>
        <p:spPr>
          <a:xfrm>
            <a:off x="6198391" y="1500174"/>
            <a:ext cx="2786082" cy="1071570"/>
          </a:xfrm>
          <a:prstGeom prst="diamon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Laser welding on lithium-ion battery </a:t>
            </a:r>
            <a:endParaRPr lang="en-US" dirty="0"/>
          </a:p>
        </p:txBody>
      </p:sp>
      <p:cxnSp>
        <p:nvCxnSpPr>
          <p:cNvPr id="40" name="Straight Connector 39"/>
          <p:cNvCxnSpPr/>
          <p:nvPr/>
        </p:nvCxnSpPr>
        <p:spPr>
          <a:xfrm rot="5400000">
            <a:off x="3703622" y="5964254"/>
            <a:ext cx="214312" cy="1588"/>
          </a:xfrm>
          <a:prstGeom prst="line">
            <a:avLst/>
          </a:prstGeom>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rot="5400000">
            <a:off x="7519995" y="3679032"/>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51" name="Rectangle 50"/>
          <p:cNvSpPr/>
          <p:nvPr/>
        </p:nvSpPr>
        <p:spPr>
          <a:xfrm>
            <a:off x="2809852" y="5143512"/>
            <a:ext cx="1928826" cy="642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Observation and reduce error.</a:t>
            </a:r>
          </a:p>
        </p:txBody>
      </p:sp>
      <p:cxnSp>
        <p:nvCxnSpPr>
          <p:cNvPr id="52" name="Straight Arrow Connector 51"/>
          <p:cNvCxnSpPr/>
          <p:nvPr/>
        </p:nvCxnSpPr>
        <p:spPr>
          <a:xfrm rot="5400000">
            <a:off x="7519995" y="1393016"/>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54" name="Elbow Connector 53"/>
          <p:cNvCxnSpPr>
            <a:stCxn id="51" idx="1"/>
            <a:endCxn id="8" idx="1"/>
          </p:cNvCxnSpPr>
          <p:nvPr/>
        </p:nvCxnSpPr>
        <p:spPr>
          <a:xfrm rot="10800000">
            <a:off x="2809852" y="2250273"/>
            <a:ext cx="1588" cy="3214710"/>
          </a:xfrm>
          <a:prstGeom prst="bentConnector3">
            <a:avLst>
              <a:gd name="adj1" fmla="val 44076840"/>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60" name="Straight Connector 59"/>
          <p:cNvCxnSpPr>
            <a:cxnSpLocks/>
            <a:stCxn id="6" idx="2"/>
          </p:cNvCxnSpPr>
          <p:nvPr/>
        </p:nvCxnSpPr>
        <p:spPr>
          <a:xfrm>
            <a:off x="5748318" y="1268760"/>
            <a:ext cx="0" cy="5110202"/>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87BFFB7-A5AA-4A2A-AE10-938159D54A11}"/>
              </a:ext>
            </a:extLst>
          </p:cNvPr>
          <p:cNvCxnSpPr/>
          <p:nvPr/>
        </p:nvCxnSpPr>
        <p:spPr>
          <a:xfrm rot="5400000">
            <a:off x="7553081" y="5214949"/>
            <a:ext cx="214314" cy="2"/>
          </a:xfrm>
          <a:prstGeom prst="straightConnector1">
            <a:avLst/>
          </a:prstGeom>
          <a:ln>
            <a:tailEnd type="arrow"/>
          </a:ln>
          <a:effectLst>
            <a:glow rad="1397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C970D3AD-783B-4AA7-8AEC-79CA5F013C9E}"/>
              </a:ext>
            </a:extLst>
          </p:cNvPr>
          <p:cNvSpPr/>
          <p:nvPr/>
        </p:nvSpPr>
        <p:spPr>
          <a:xfrm>
            <a:off x="6647015" y="4457554"/>
            <a:ext cx="1928727" cy="6429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Future work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4704"/>
            <a:ext cx="11582400" cy="533400"/>
          </a:xfrm>
        </p:spPr>
        <p:txBody>
          <a:bodyPr/>
          <a:lstStyle/>
          <a:p>
            <a:r>
              <a:rPr lang="en-US" dirty="0">
                <a:solidFill>
                  <a:schemeClr val="bg2"/>
                </a:solidFill>
              </a:rPr>
              <a:t>MATERIAL PROPERTIES</a:t>
            </a:r>
            <a:endParaRPr lang="en-IN" dirty="0">
              <a:solidFill>
                <a:schemeClr val="bg2"/>
              </a:solidFill>
            </a:endParaRPr>
          </a:p>
        </p:txBody>
      </p:sp>
      <p:sp>
        <p:nvSpPr>
          <p:cNvPr id="3" name="Content Placeholder 2"/>
          <p:cNvSpPr>
            <a:spLocks noGrp="1"/>
          </p:cNvSpPr>
          <p:nvPr>
            <p:ph idx="1"/>
          </p:nvPr>
        </p:nvSpPr>
        <p:spPr>
          <a:xfrm>
            <a:off x="609600" y="1981200"/>
            <a:ext cx="10972800" cy="727720"/>
          </a:xfrm>
        </p:spPr>
        <p:txBody>
          <a:bodyPr/>
          <a:lstStyle/>
          <a:p>
            <a:pPr>
              <a:buFont typeface="Arial" pitchFamily="34" charset="0"/>
              <a:buChar char="•"/>
            </a:pPr>
            <a:r>
              <a:rPr lang="en-IN" dirty="0">
                <a:solidFill>
                  <a:schemeClr val="tx1"/>
                </a:solidFill>
              </a:rPr>
              <a:t>Grade-6063-T6 material composition</a:t>
            </a:r>
          </a:p>
          <a:p>
            <a:pPr marL="76200" indent="0">
              <a:buNone/>
            </a:pPr>
            <a:endParaRPr lang="en-IN" b="1" dirty="0">
              <a:solidFill>
                <a:schemeClr val="tx1"/>
              </a:solidFill>
            </a:endParaRPr>
          </a:p>
          <a:p>
            <a:pPr>
              <a:buNone/>
            </a:pPr>
            <a:endParaRPr lang="en-IN" dirty="0"/>
          </a:p>
        </p:txBody>
      </p:sp>
      <p:sp>
        <p:nvSpPr>
          <p:cNvPr id="4" name="Title 1">
            <a:extLst>
              <a:ext uri="{FF2B5EF4-FFF2-40B4-BE49-F238E27FC236}">
                <a16:creationId xmlns:a16="http://schemas.microsoft.com/office/drawing/2014/main" id="{2AD8DD5E-A8C0-4CF4-A52F-6335C6FEB4FE}"/>
              </a:ext>
            </a:extLst>
          </p:cNvPr>
          <p:cNvSpPr txBox="1">
            <a:spLocks/>
          </p:cNvSpPr>
          <p:nvPr/>
        </p:nvSpPr>
        <p:spPr>
          <a:xfrm>
            <a:off x="0" y="2924944"/>
            <a:ext cx="11734800" cy="533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accent1"/>
              </a:buClr>
              <a:buSzPts val="5400"/>
              <a:buFont typeface="Calibri"/>
              <a:buNone/>
              <a:defRPr sz="40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chemeClr val="bg2"/>
                </a:solidFill>
              </a:rPr>
              <a:t>MACHINE DETAILS </a:t>
            </a:r>
            <a:endParaRPr lang="en-IN" dirty="0">
              <a:solidFill>
                <a:schemeClr val="bg2"/>
              </a:solidFill>
            </a:endParaRPr>
          </a:p>
        </p:txBody>
      </p:sp>
      <p:sp>
        <p:nvSpPr>
          <p:cNvPr id="5" name="Content Placeholder 2">
            <a:extLst>
              <a:ext uri="{FF2B5EF4-FFF2-40B4-BE49-F238E27FC236}">
                <a16:creationId xmlns:a16="http://schemas.microsoft.com/office/drawing/2014/main" id="{B9BE2FD9-A5D5-4891-870D-A3C984B7F579}"/>
              </a:ext>
            </a:extLst>
          </p:cNvPr>
          <p:cNvSpPr txBox="1">
            <a:spLocks/>
          </p:cNvSpPr>
          <p:nvPr/>
        </p:nvSpPr>
        <p:spPr>
          <a:xfrm>
            <a:off x="762000" y="3686944"/>
            <a:ext cx="10972800" cy="21903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85000"/>
              </a:lnSpc>
              <a:spcBef>
                <a:spcPts val="13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1pPr>
            <a:lvl2pPr marL="914400" marR="0" lvl="1" indent="-381000" algn="l" rtl="0">
              <a:lnSpc>
                <a:spcPct val="85000"/>
              </a:lnSpc>
              <a:spcBef>
                <a:spcPts val="600"/>
              </a:spcBef>
              <a:spcAft>
                <a:spcPts val="0"/>
              </a:spcAft>
              <a:buClr>
                <a:srgbClr val="262626"/>
              </a:buClr>
              <a:buSzPts val="2400"/>
              <a:buFont typeface="Arial"/>
              <a:buChar char=" "/>
              <a:defRPr sz="2400" b="0" i="0" u="none" strike="noStrike" cap="none">
                <a:solidFill>
                  <a:srgbClr val="262626"/>
                </a:solidFill>
                <a:latin typeface="Calibri"/>
                <a:ea typeface="Calibri"/>
                <a:cs typeface="Calibri"/>
                <a:sym typeface="Calibri"/>
              </a:defRPr>
            </a:lvl2pPr>
            <a:lvl3pPr marL="1371600" marR="0" lvl="2" indent="-355600" algn="l" rtl="0">
              <a:lnSpc>
                <a:spcPct val="85000"/>
              </a:lnSpc>
              <a:spcBef>
                <a:spcPts val="600"/>
              </a:spcBef>
              <a:spcAft>
                <a:spcPts val="0"/>
              </a:spcAft>
              <a:buClr>
                <a:srgbClr val="262626"/>
              </a:buClr>
              <a:buSzPts val="2000"/>
              <a:buFont typeface="Arial"/>
              <a:buChar char=" "/>
              <a:defRPr sz="2000" b="0" i="1" u="none" strike="noStrike" cap="none">
                <a:solidFill>
                  <a:srgbClr val="262626"/>
                </a:solidFill>
                <a:latin typeface="Calibri"/>
                <a:ea typeface="Calibri"/>
                <a:cs typeface="Calibri"/>
                <a:sym typeface="Calibri"/>
              </a:defRPr>
            </a:lvl3pPr>
            <a:lvl4pPr marL="1828800" marR="0" lvl="3"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4pPr>
            <a:lvl5pPr marL="2286000" marR="0" lvl="4"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5pPr>
            <a:lvl6pPr marL="2743200" marR="0" lvl="5"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6pPr>
            <a:lvl7pPr marL="3200400" marR="0" lvl="6"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7pPr>
            <a:lvl8pPr marL="3657600" marR="0" lvl="7"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8pPr>
            <a:lvl9pPr marL="4114800" marR="0" lvl="8" indent="-342900" algn="l" rtl="0">
              <a:lnSpc>
                <a:spcPct val="85000"/>
              </a:lnSpc>
              <a:spcBef>
                <a:spcPts val="6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9pPr>
          </a:lstStyle>
          <a:p>
            <a:pPr>
              <a:buFont typeface="Arial" pitchFamily="34" charset="0"/>
              <a:buChar char="•"/>
            </a:pPr>
            <a:r>
              <a:rPr lang="en-IN" dirty="0">
                <a:solidFill>
                  <a:schemeClr val="tx1"/>
                </a:solidFill>
              </a:rPr>
              <a:t>Fibre-laser machine was used with nitrogen/air gas for </a:t>
            </a:r>
            <a:r>
              <a:rPr lang="en-IN" dirty="0" err="1">
                <a:solidFill>
                  <a:schemeClr val="tx1"/>
                </a:solidFill>
              </a:rPr>
              <a:t>aluminum</a:t>
            </a:r>
            <a:r>
              <a:rPr lang="en-IN" dirty="0">
                <a:solidFill>
                  <a:schemeClr val="tx1"/>
                </a:solidFill>
              </a:rPr>
              <a:t> alloy welding. </a:t>
            </a:r>
          </a:p>
          <a:p>
            <a:pPr>
              <a:buFont typeface="Arial" pitchFamily="34" charset="0"/>
              <a:buChar char="•"/>
            </a:pPr>
            <a:r>
              <a:rPr lang="en-IN" dirty="0">
                <a:solidFill>
                  <a:schemeClr val="tx1"/>
                </a:solidFill>
              </a:rPr>
              <a:t>The machine was 3 axis (x, y and z), </a:t>
            </a:r>
          </a:p>
          <a:p>
            <a:pPr>
              <a:buFont typeface="Arial" pitchFamily="34" charset="0"/>
              <a:buChar char="•"/>
            </a:pPr>
            <a:r>
              <a:rPr lang="en-IN" dirty="0">
                <a:solidFill>
                  <a:schemeClr val="tx1"/>
                </a:solidFill>
              </a:rPr>
              <a:t>The capacity of machine up to 3kw &amp;works on </a:t>
            </a:r>
          </a:p>
          <a:p>
            <a:pPr marL="76200" indent="0" algn="ctr">
              <a:buNone/>
            </a:pPr>
            <a:r>
              <a:rPr lang="en-IN" dirty="0">
                <a:solidFill>
                  <a:schemeClr val="tx1"/>
                </a:solidFill>
              </a:rPr>
              <a:t>G &amp; M code.</a:t>
            </a:r>
          </a:p>
          <a:p>
            <a:pPr marL="76200" indent="0">
              <a:buFont typeface="Arial"/>
              <a:buNone/>
            </a:pPr>
            <a:endParaRPr lang="en-IN" dirty="0">
              <a:solidFill>
                <a:schemeClr val="tx1"/>
              </a:solidFill>
            </a:endParaRPr>
          </a:p>
          <a:p>
            <a:pPr>
              <a:buFont typeface="Arial"/>
              <a:buNone/>
            </a:pPr>
            <a:endParaRPr lang="en-IN" dirty="0"/>
          </a:p>
        </p:txBody>
      </p:sp>
      <p:pic>
        <p:nvPicPr>
          <p:cNvPr id="6" name="Picture 5">
            <a:extLst>
              <a:ext uri="{FF2B5EF4-FFF2-40B4-BE49-F238E27FC236}">
                <a16:creationId xmlns:a16="http://schemas.microsoft.com/office/drawing/2014/main" id="{829F8D1C-AC32-4177-B40B-F42D51D68896}"/>
              </a:ext>
            </a:extLst>
          </p:cNvPr>
          <p:cNvPicPr>
            <a:picLocks noChangeAspect="1"/>
          </p:cNvPicPr>
          <p:nvPr/>
        </p:nvPicPr>
        <p:blipFill>
          <a:blip r:embed="rId2"/>
          <a:stretch>
            <a:fillRect/>
          </a:stretch>
        </p:blipFill>
        <p:spPr>
          <a:xfrm>
            <a:off x="7176120" y="4221088"/>
            <a:ext cx="4704714" cy="2190328"/>
          </a:xfrm>
          <a:prstGeom prst="rect">
            <a:avLst/>
          </a:prstGeom>
        </p:spPr>
      </p:pic>
      <p:pic>
        <p:nvPicPr>
          <p:cNvPr id="7" name="Picture 6">
            <a:extLst>
              <a:ext uri="{FF2B5EF4-FFF2-40B4-BE49-F238E27FC236}">
                <a16:creationId xmlns:a16="http://schemas.microsoft.com/office/drawing/2014/main" id="{A4C0B89E-0346-4919-B8AE-91EF324D746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65876"/>
          <a:stretch/>
        </p:blipFill>
        <p:spPr>
          <a:xfrm>
            <a:off x="5960875" y="508856"/>
            <a:ext cx="2016224" cy="3672408"/>
          </a:xfrm>
          <a:prstGeom prst="rect">
            <a:avLst/>
          </a:prstGeom>
        </p:spPr>
      </p:pic>
      <p:pic>
        <p:nvPicPr>
          <p:cNvPr id="8" name="Picture 7">
            <a:extLst>
              <a:ext uri="{FF2B5EF4-FFF2-40B4-BE49-F238E27FC236}">
                <a16:creationId xmlns:a16="http://schemas.microsoft.com/office/drawing/2014/main" id="{0952DC5B-468D-4213-98CA-5A682A88AB1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8328248" y="1832248"/>
            <a:ext cx="2664296" cy="1065177"/>
          </a:xfrm>
          <a:prstGeom prst="rect">
            <a:avLst/>
          </a:prstGeom>
          <a:noFill/>
          <a:ln>
            <a:noFill/>
          </a:ln>
        </p:spPr>
      </p:pic>
      <p:sp>
        <p:nvSpPr>
          <p:cNvPr id="9" name="TextBox 8">
            <a:extLst>
              <a:ext uri="{FF2B5EF4-FFF2-40B4-BE49-F238E27FC236}">
                <a16:creationId xmlns:a16="http://schemas.microsoft.com/office/drawing/2014/main" id="{92D3B584-F4EA-4F31-8A44-08862BE1287F}"/>
              </a:ext>
            </a:extLst>
          </p:cNvPr>
          <p:cNvSpPr txBox="1"/>
          <p:nvPr/>
        </p:nvSpPr>
        <p:spPr>
          <a:xfrm>
            <a:off x="9120336" y="2743536"/>
            <a:ext cx="1080120" cy="307777"/>
          </a:xfrm>
          <a:prstGeom prst="rect">
            <a:avLst/>
          </a:prstGeom>
          <a:noFill/>
        </p:spPr>
        <p:txBody>
          <a:bodyPr wrap="square" rtlCol="0">
            <a:spAutoFit/>
          </a:bodyPr>
          <a:lstStyle/>
          <a:p>
            <a:r>
              <a:rPr lang="en-IN" dirty="0"/>
              <a:t>Spot weld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5208" y="533400"/>
            <a:ext cx="11487192" cy="533400"/>
          </a:xfrm>
        </p:spPr>
        <p:txBody>
          <a:bodyPr/>
          <a:lstStyle/>
          <a:p>
            <a:pPr algn="l"/>
            <a:r>
              <a:rPr lang="en-US" sz="3600" dirty="0">
                <a:solidFill>
                  <a:schemeClr val="tx1"/>
                </a:solidFill>
              </a:rPr>
              <a:t>LITERATURE SURVEY</a:t>
            </a:r>
          </a:p>
        </p:txBody>
      </p:sp>
      <p:sp>
        <p:nvSpPr>
          <p:cNvPr id="7" name="Content Placeholder 6"/>
          <p:cNvSpPr>
            <a:spLocks noGrp="1"/>
          </p:cNvSpPr>
          <p:nvPr>
            <p:ph idx="4294967295"/>
          </p:nvPr>
        </p:nvSpPr>
        <p:spPr>
          <a:xfrm>
            <a:off x="609600" y="1219200"/>
            <a:ext cx="10972800" cy="4191000"/>
          </a:xfrm>
        </p:spPr>
        <p:txBody>
          <a:bodyPr>
            <a:normAutofit/>
          </a:bodyPr>
          <a:lstStyle/>
          <a:p>
            <a:endParaRPr lang="en-US" sz="1200" dirty="0">
              <a:solidFill>
                <a:srgbClr val="C00000"/>
              </a:solidFill>
            </a:endParaRPr>
          </a:p>
          <a:p>
            <a:endParaRPr lang="en-US" sz="1100" dirty="0">
              <a:solidFill>
                <a:schemeClr val="tx1"/>
              </a:solidFill>
            </a:endParaRPr>
          </a:p>
          <a:p>
            <a:endParaRPr lang="en-US" sz="3000" dirty="0"/>
          </a:p>
          <a:p>
            <a:endParaRPr lang="en-US" sz="3000" dirty="0"/>
          </a:p>
          <a:p>
            <a:endParaRPr lang="en-US" sz="3000" dirty="0"/>
          </a:p>
        </p:txBody>
      </p:sp>
      <p:graphicFrame>
        <p:nvGraphicFramePr>
          <p:cNvPr id="5" name="Table 4"/>
          <p:cNvGraphicFramePr>
            <a:graphicFrameLocks noGrp="1"/>
          </p:cNvGraphicFramePr>
          <p:nvPr>
            <p:extLst>
              <p:ext uri="{D42A27DB-BD31-4B8C-83A1-F6EECF244321}">
                <p14:modId xmlns:p14="http://schemas.microsoft.com/office/powerpoint/2010/main" val="1922872205"/>
              </p:ext>
            </p:extLst>
          </p:nvPr>
        </p:nvGraphicFramePr>
        <p:xfrm>
          <a:off x="95208" y="1000108"/>
          <a:ext cx="12001584" cy="5349107"/>
        </p:xfrm>
        <a:graphic>
          <a:graphicData uri="http://schemas.openxmlformats.org/drawingml/2006/table">
            <a:tbl>
              <a:tblPr firstRow="1" bandRow="1">
                <a:tableStyleId>{073A0DAA-6AF3-43AB-8588-CEC1D06C72B9}</a:tableStyleId>
              </a:tblPr>
              <a:tblGrid>
                <a:gridCol w="441776">
                  <a:extLst>
                    <a:ext uri="{9D8B030D-6E8A-4147-A177-3AD203B41FA5}">
                      <a16:colId xmlns:a16="http://schemas.microsoft.com/office/drawing/2014/main" val="20000"/>
                    </a:ext>
                  </a:extLst>
                </a:gridCol>
                <a:gridCol w="2356139">
                  <a:extLst>
                    <a:ext uri="{9D8B030D-6E8A-4147-A177-3AD203B41FA5}">
                      <a16:colId xmlns:a16="http://schemas.microsoft.com/office/drawing/2014/main" val="20001"/>
                    </a:ext>
                  </a:extLst>
                </a:gridCol>
                <a:gridCol w="3902356">
                  <a:extLst>
                    <a:ext uri="{9D8B030D-6E8A-4147-A177-3AD203B41FA5}">
                      <a16:colId xmlns:a16="http://schemas.microsoft.com/office/drawing/2014/main" val="20002"/>
                    </a:ext>
                  </a:extLst>
                </a:gridCol>
                <a:gridCol w="1840733">
                  <a:extLst>
                    <a:ext uri="{9D8B030D-6E8A-4147-A177-3AD203B41FA5}">
                      <a16:colId xmlns:a16="http://schemas.microsoft.com/office/drawing/2014/main" val="20003"/>
                    </a:ext>
                  </a:extLst>
                </a:gridCol>
                <a:gridCol w="3460580">
                  <a:extLst>
                    <a:ext uri="{9D8B030D-6E8A-4147-A177-3AD203B41FA5}">
                      <a16:colId xmlns:a16="http://schemas.microsoft.com/office/drawing/2014/main" val="20004"/>
                    </a:ext>
                  </a:extLst>
                </a:gridCol>
              </a:tblGrid>
              <a:tr h="259413">
                <a:tc>
                  <a:txBody>
                    <a:bodyPr/>
                    <a:lstStyle/>
                    <a:p>
                      <a:pPr lvl="0" algn="ctr" fontAlgn="t"/>
                      <a:r>
                        <a:rPr lang="en-US" sz="1100" u="none" strike="noStrike" dirty="0">
                          <a:latin typeface="Calibri" pitchFamily="34" charset="0"/>
                          <a:cs typeface="Calibri" pitchFamily="34" charset="0"/>
                        </a:rPr>
                        <a:t>NO </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TITLE</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ABSTRACT </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AUTHOR </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CONCLUSION </a:t>
                      </a:r>
                      <a:endParaRPr lang="en-US" sz="1100" b="0" i="0" u="none" strike="noStrike" dirty="0">
                        <a:solidFill>
                          <a:srgbClr val="000000"/>
                        </a:solidFill>
                        <a:latin typeface="Calibri" pitchFamily="34" charset="0"/>
                        <a:cs typeface="Calibri" pitchFamily="34" charset="0"/>
                      </a:endParaRPr>
                    </a:p>
                  </a:txBody>
                  <a:tcPr marL="9525" marR="9525" marT="9525" marB="0"/>
                </a:tc>
                <a:extLst>
                  <a:ext uri="{0D108BD9-81ED-4DB2-BD59-A6C34878D82A}">
                    <a16:rowId xmlns:a16="http://schemas.microsoft.com/office/drawing/2014/main" val="10000"/>
                  </a:ext>
                </a:extLst>
              </a:tr>
              <a:tr h="666459">
                <a:tc>
                  <a:txBody>
                    <a:bodyPr/>
                    <a:lstStyle/>
                    <a:p>
                      <a:pPr lvl="0" algn="ctr" fontAlgn="t"/>
                      <a:r>
                        <a:rPr lang="en-US" sz="1100" b="0" i="0" u="none" strike="noStrike" dirty="0">
                          <a:solidFill>
                            <a:srgbClr val="000000"/>
                          </a:solidFill>
                          <a:latin typeface="Calibri" pitchFamily="34" charset="0"/>
                          <a:cs typeface="Calibri" pitchFamily="34" charset="0"/>
                        </a:rPr>
                        <a:t>1</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Laser welding of aluminum alloy 5083</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laser welding of AL using conduction mode and keyhole method and tensile strenght is compared.</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P.Okon, G.Dearden, K.Watkins, M.Sharp, P.French</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LCW process shows that the penetration is deep with increase in spot radius and in LKH process laser welding is deeper but speeding of molten metal will be less wider. LCW is stronger In tensile strength than LKH.</a:t>
                      </a:r>
                    </a:p>
                  </a:txBody>
                  <a:tcPr marL="9525" marR="9525" marT="9525" marB="0"/>
                </a:tc>
                <a:extLst>
                  <a:ext uri="{0D108BD9-81ED-4DB2-BD59-A6C34878D82A}">
                    <a16:rowId xmlns:a16="http://schemas.microsoft.com/office/drawing/2014/main" val="10001"/>
                  </a:ext>
                </a:extLst>
              </a:tr>
              <a:tr h="830740">
                <a:tc>
                  <a:txBody>
                    <a:bodyPr/>
                    <a:lstStyle/>
                    <a:p>
                      <a:pPr lvl="0" algn="ctr" fontAlgn="t"/>
                      <a:r>
                        <a:rPr lang="en-US" sz="1100" b="0" i="0" u="none" strike="noStrike" dirty="0">
                          <a:solidFill>
                            <a:srgbClr val="000000"/>
                          </a:solidFill>
                          <a:latin typeface="Calibri" pitchFamily="34" charset="0"/>
                          <a:cs typeface="Calibri" pitchFamily="34" charset="0"/>
                        </a:rPr>
                        <a:t>2</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Investigation of metal mixing in laser keyhole welding</a:t>
                      </a:r>
                      <a:br>
                        <a:rPr lang="en-US" sz="1100" b="0" i="0" u="none" strike="noStrike">
                          <a:solidFill>
                            <a:srgbClr val="000000"/>
                          </a:solidFill>
                          <a:latin typeface="Calibri" pitchFamily="34" charset="0"/>
                          <a:cs typeface="Calibri" pitchFamily="34" charset="0"/>
                        </a:rPr>
                      </a:br>
                      <a:r>
                        <a:rPr lang="en-US" sz="1100" b="0" i="0" u="none" strike="noStrike">
                          <a:solidFill>
                            <a:srgbClr val="000000"/>
                          </a:solidFill>
                          <a:latin typeface="Calibri" pitchFamily="34" charset="0"/>
                          <a:cs typeface="Calibri" pitchFamily="34" charset="0"/>
                        </a:rPr>
                        <a:t>of dissimilar metals.</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To investigate the underlying physics of the welding</a:t>
                      </a:r>
                      <a:br>
                        <a:rPr lang="en-US" sz="1100" b="0" i="0" u="none" strike="noStrike">
                          <a:solidFill>
                            <a:srgbClr val="000000"/>
                          </a:solidFill>
                          <a:latin typeface="Calibri" pitchFamily="34" charset="0"/>
                          <a:cs typeface="Calibri" pitchFamily="34" charset="0"/>
                        </a:rPr>
                      </a:br>
                      <a:r>
                        <a:rPr lang="en-US" sz="1100" b="0" i="0" u="none" strike="noStrike">
                          <a:solidFill>
                            <a:srgbClr val="000000"/>
                          </a:solidFill>
                          <a:latin typeface="Calibri" pitchFamily="34" charset="0"/>
                          <a:cs typeface="Calibri" pitchFamily="34" charset="0"/>
                        </a:rPr>
                        <a:t>process, a numerical model is developed to simulate the heat transfer, fluid flow, and metalmixing in the molten</a:t>
                      </a:r>
                      <a:br>
                        <a:rPr lang="en-US" sz="1100" b="0" i="0" u="none" strike="noStrike">
                          <a:solidFill>
                            <a:srgbClr val="000000"/>
                          </a:solidFill>
                          <a:latin typeface="Calibri" pitchFamily="34" charset="0"/>
                          <a:cs typeface="Calibri" pitchFamily="34" charset="0"/>
                        </a:rPr>
                      </a:br>
                      <a:r>
                        <a:rPr lang="en-US" sz="1100" b="0" i="0" u="none" strike="noStrike">
                          <a:solidFill>
                            <a:srgbClr val="000000"/>
                          </a:solidFill>
                          <a:latin typeface="Calibri" pitchFamily="34" charset="0"/>
                          <a:cs typeface="Calibri" pitchFamily="34" charset="0"/>
                        </a:rPr>
                        <a:t>pool of dissimilar metals(Al-cu).</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Wenkang Huang , HongliangWang , Teresa Rinker ,Wenda Tan</a:t>
                      </a:r>
                    </a:p>
                  </a:txBody>
                  <a:tcPr marL="9525" marR="9525" marT="9525" marB="0"/>
                </a:tc>
                <a:tc>
                  <a:txBody>
                    <a:bodyPr/>
                    <a:lstStyle/>
                    <a:p>
                      <a:pPr lvl="0" algn="ctr" fontAlgn="t"/>
                      <a:r>
                        <a:rPr lang="en-US" sz="1100" b="0" i="0" u="none" strike="noStrike">
                          <a:solidFill>
                            <a:srgbClr val="000000"/>
                          </a:solidFill>
                          <a:latin typeface="Calibri" pitchFamily="34" charset="0"/>
                          <a:cs typeface="Calibri" pitchFamily="34" charset="0"/>
                        </a:rPr>
                        <a:t>Marangoni force generates one backward flow and two</a:t>
                      </a:r>
                      <a:br>
                        <a:rPr lang="en-US" sz="1100" b="0" i="0" u="none" strike="noStrike">
                          <a:solidFill>
                            <a:srgbClr val="000000"/>
                          </a:solidFill>
                          <a:latin typeface="Calibri" pitchFamily="34" charset="0"/>
                          <a:cs typeface="Calibri" pitchFamily="34" charset="0"/>
                        </a:rPr>
                      </a:br>
                      <a:r>
                        <a:rPr lang="en-US" sz="1100" b="0" i="0" u="none" strike="noStrike">
                          <a:solidFill>
                            <a:srgbClr val="000000"/>
                          </a:solidFill>
                          <a:latin typeface="Calibri" pitchFamily="34" charset="0"/>
                          <a:cs typeface="Calibri" pitchFamily="34" charset="0"/>
                        </a:rPr>
                        <a:t>side vortices that facilitate the metal mixing.An increase of laser power increases both the recoil pressure and</a:t>
                      </a:r>
                      <a:br>
                        <a:rPr lang="en-US" sz="1100" b="0" i="0" u="none" strike="noStrike">
                          <a:solidFill>
                            <a:srgbClr val="000000"/>
                          </a:solidFill>
                          <a:latin typeface="Calibri" pitchFamily="34" charset="0"/>
                          <a:cs typeface="Calibri" pitchFamily="34" charset="0"/>
                        </a:rPr>
                      </a:br>
                      <a:r>
                        <a:rPr lang="en-US" sz="1100" b="0" i="0" u="none" strike="noStrike">
                          <a:solidFill>
                            <a:srgbClr val="000000"/>
                          </a:solidFill>
                          <a:latin typeface="Calibri" pitchFamily="34" charset="0"/>
                          <a:cs typeface="Calibri" pitchFamily="34" charset="0"/>
                        </a:rPr>
                        <a:t>the Marangoni stress, which drives more copper to migrate upward and mix with aluminum.</a:t>
                      </a:r>
                    </a:p>
                  </a:txBody>
                  <a:tcPr marL="9525" marR="9525" marT="9525" marB="0"/>
                </a:tc>
                <a:extLst>
                  <a:ext uri="{0D108BD9-81ED-4DB2-BD59-A6C34878D82A}">
                    <a16:rowId xmlns:a16="http://schemas.microsoft.com/office/drawing/2014/main" val="10002"/>
                  </a:ext>
                </a:extLst>
              </a:tr>
              <a:tr h="1323583">
                <a:tc>
                  <a:txBody>
                    <a:bodyPr/>
                    <a:lstStyle/>
                    <a:p>
                      <a:pPr lvl="0" algn="ctr" fontAlgn="t"/>
                      <a:r>
                        <a:rPr lang="en-US" sz="1100" b="0" i="0" u="none" strike="noStrike" dirty="0">
                          <a:solidFill>
                            <a:srgbClr val="000000"/>
                          </a:solidFill>
                          <a:latin typeface="Calibri" pitchFamily="34" charset="0"/>
                          <a:cs typeface="Calibri" pitchFamily="34" charset="0"/>
                        </a:rPr>
                        <a:t>3</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Design of welding parameters for laser welding of thin-walled</a:t>
                      </a:r>
                      <a:br>
                        <a:rPr lang="en-US" sz="1100" b="0" i="0" u="none" strike="noStrike" dirty="0">
                          <a:solidFill>
                            <a:srgbClr val="000000"/>
                          </a:solidFill>
                          <a:latin typeface="Calibri" pitchFamily="34" charset="0"/>
                          <a:cs typeface="Calibri" pitchFamily="34" charset="0"/>
                        </a:rPr>
                      </a:br>
                      <a:r>
                        <a:rPr lang="en-US" sz="1100" b="0" i="0" u="none" strike="noStrike" dirty="0">
                          <a:solidFill>
                            <a:srgbClr val="000000"/>
                          </a:solidFill>
                          <a:latin typeface="Calibri" pitchFamily="34" charset="0"/>
                          <a:cs typeface="Calibri" pitchFamily="34" charset="0"/>
                        </a:rPr>
                        <a:t>stainless steel tubes using numerical simulation.</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The paper is focused on the application of numerical simulation to the design of welding parameters for the circumferential laser welding of thin-walled exhaust pipes</a:t>
                      </a:r>
                      <a:br>
                        <a:rPr lang="en-US" sz="1100" b="0" i="0" u="none" strike="noStrike" dirty="0">
                          <a:solidFill>
                            <a:srgbClr val="000000"/>
                          </a:solidFill>
                          <a:latin typeface="Calibri" pitchFamily="34" charset="0"/>
                          <a:cs typeface="Calibri" pitchFamily="34" charset="0"/>
                        </a:rPr>
                      </a:br>
                      <a:r>
                        <a:rPr lang="en-US" sz="1100" b="0" i="0" u="none" strike="noStrike" dirty="0">
                          <a:solidFill>
                            <a:srgbClr val="000000"/>
                          </a:solidFill>
                          <a:latin typeface="Calibri" pitchFamily="34" charset="0"/>
                          <a:cs typeface="Calibri" pitchFamily="34" charset="0"/>
                        </a:rPr>
                        <a:t>from the AISI 304 steel for automotive industry. the influence of welding parameters including the laser velocity from 30 mm.s−1 to 60 mm.s−1 and the laser power from 500 W to 1200 W on the temperature fields and dimensions of fusion zone was investigated using the program code ANSYS.</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M Nagy and M Bulova</a:t>
                      </a:r>
                    </a:p>
                  </a:txBody>
                  <a:tcPr marL="9525" marR="9525" marT="9525" marB="0"/>
                </a:tc>
                <a:tc>
                  <a:txBody>
                    <a:bodyPr/>
                    <a:lstStyle/>
                    <a:p>
                      <a:pPr lvl="0" algn="ctr" fontAlgn="t"/>
                      <a:r>
                        <a:rPr lang="en-US" sz="1100" b="0" i="0" u="none" strike="noStrike" dirty="0">
                          <a:solidFill>
                            <a:srgbClr val="000000"/>
                          </a:solidFill>
                          <a:latin typeface="Calibri" pitchFamily="34" charset="0"/>
                          <a:cs typeface="Calibri" pitchFamily="34" charset="0"/>
                        </a:rPr>
                        <a:t>The laser power from 700 W to 800 W for the welding speed of 30 mm.s−1 and for 900 W to 1100 W welding speed of 50 mm.s−1</a:t>
                      </a:r>
                    </a:p>
                  </a:txBody>
                  <a:tcPr marL="9525" marR="9525" marT="9525" marB="0"/>
                </a:tc>
                <a:extLst>
                  <a:ext uri="{0D108BD9-81ED-4DB2-BD59-A6C34878D82A}">
                    <a16:rowId xmlns:a16="http://schemas.microsoft.com/office/drawing/2014/main" val="10003"/>
                  </a:ext>
                </a:extLst>
              </a:tr>
              <a:tr h="648346">
                <a:tc>
                  <a:txBody>
                    <a:bodyPr/>
                    <a:lstStyle/>
                    <a:p>
                      <a:pPr algn="ctr" fontAlgn="t"/>
                      <a:r>
                        <a:rPr lang="en-US" sz="1100" b="0" i="0" u="none" strike="noStrike" dirty="0">
                          <a:solidFill>
                            <a:srgbClr val="000000"/>
                          </a:solidFill>
                          <a:latin typeface="Calibri"/>
                        </a:rPr>
                        <a:t>4</a:t>
                      </a:r>
                    </a:p>
                  </a:txBody>
                  <a:tcPr marL="9525" marR="9525" marT="9525" marB="0"/>
                </a:tc>
                <a:tc>
                  <a:txBody>
                    <a:bodyPr/>
                    <a:lstStyle/>
                    <a:p>
                      <a:pPr algn="ctr" fontAlgn="t"/>
                      <a:r>
                        <a:rPr lang="en-US" sz="1100" b="0" i="0" u="none" strike="noStrike">
                          <a:solidFill>
                            <a:srgbClr val="000000"/>
                          </a:solidFill>
                          <a:latin typeface="Calibri"/>
                        </a:rPr>
                        <a:t>Laser Welding and Process Monitoring Applications for Advanced</a:t>
                      </a:r>
                      <a:br>
                        <a:rPr lang="en-US" sz="1100" b="0" i="0" u="none" strike="noStrike">
                          <a:solidFill>
                            <a:srgbClr val="000000"/>
                          </a:solidFill>
                          <a:latin typeface="Calibri"/>
                        </a:rPr>
                      </a:br>
                      <a:r>
                        <a:rPr lang="en-US" sz="1100" b="0" i="0" u="none" strike="noStrike">
                          <a:solidFill>
                            <a:srgbClr val="000000"/>
                          </a:solidFill>
                          <a:latin typeface="Calibri"/>
                        </a:rPr>
                        <a:t>Manufacturing of Batteries and Fuel Cells</a:t>
                      </a:r>
                    </a:p>
                  </a:txBody>
                  <a:tcPr marL="9525" marR="9525" marT="9525" marB="0"/>
                </a:tc>
                <a:tc>
                  <a:txBody>
                    <a:bodyPr/>
                    <a:lstStyle/>
                    <a:p>
                      <a:pPr algn="ctr" fontAlgn="t"/>
                      <a:r>
                        <a:rPr lang="en-US" sz="1100" b="0" i="0" u="none" strike="noStrike" dirty="0">
                          <a:solidFill>
                            <a:srgbClr val="000000"/>
                          </a:solidFill>
                          <a:latin typeface="Calibri"/>
                        </a:rPr>
                        <a:t>Laser welding of similar and dis-similar metals.</a:t>
                      </a:r>
                    </a:p>
                  </a:txBody>
                  <a:tcPr marL="9525" marR="9525" marT="9525" marB="0"/>
                </a:tc>
                <a:tc>
                  <a:txBody>
                    <a:bodyPr/>
                    <a:lstStyle/>
                    <a:p>
                      <a:pPr algn="ctr" fontAlgn="t"/>
                      <a:r>
                        <a:rPr lang="en-US" sz="1100" b="0" i="0" u="none" strike="noStrike">
                          <a:solidFill>
                            <a:srgbClr val="000000"/>
                          </a:solidFill>
                          <a:latin typeface="Calibri"/>
                        </a:rPr>
                        <a:t>Rahul Patwa, H. Herfurth, S. Heinemann, H. Pantsar,B. Regaard,Golam Newaz and Mohammad Hailat</a:t>
                      </a:r>
                    </a:p>
                  </a:txBody>
                  <a:tcPr marL="9525" marR="9525" marT="9525" marB="0"/>
                </a:tc>
                <a:tc>
                  <a:txBody>
                    <a:bodyPr/>
                    <a:lstStyle/>
                    <a:p>
                      <a:pPr algn="ctr" fontAlgn="t"/>
                      <a:r>
                        <a:rPr lang="en-US" sz="1100" b="0" i="0" u="none" strike="noStrike" dirty="0">
                          <a:solidFill>
                            <a:srgbClr val="000000"/>
                          </a:solidFill>
                          <a:latin typeface="Calibri"/>
                        </a:rPr>
                        <a:t>finding parameters according to material and weld quality.</a:t>
                      </a:r>
                    </a:p>
                  </a:txBody>
                  <a:tcPr marL="9525" marR="9525" marT="9525" marB="0"/>
                </a:tc>
                <a:extLst>
                  <a:ext uri="{0D108BD9-81ED-4DB2-BD59-A6C34878D82A}">
                    <a16:rowId xmlns:a16="http://schemas.microsoft.com/office/drawing/2014/main" val="10004"/>
                  </a:ext>
                </a:extLst>
              </a:tr>
              <a:tr h="1531154">
                <a:tc>
                  <a:txBody>
                    <a:bodyPr/>
                    <a:lstStyle/>
                    <a:p>
                      <a:pPr algn="ctr" fontAlgn="t"/>
                      <a:r>
                        <a:rPr lang="en-US" sz="1100" b="0" i="0" u="none" strike="noStrike" dirty="0">
                          <a:solidFill>
                            <a:srgbClr val="000000"/>
                          </a:solidFill>
                          <a:latin typeface="Calibri"/>
                        </a:rPr>
                        <a:t>5</a:t>
                      </a:r>
                    </a:p>
                  </a:txBody>
                  <a:tcPr marL="9525" marR="9525" marT="9525" marB="0"/>
                </a:tc>
                <a:tc>
                  <a:txBody>
                    <a:bodyPr/>
                    <a:lstStyle/>
                    <a:p>
                      <a:pPr algn="ctr" fontAlgn="t"/>
                      <a:r>
                        <a:rPr lang="en-US" sz="1100" b="0" i="0" u="none" strike="noStrike" dirty="0">
                          <a:solidFill>
                            <a:srgbClr val="000000"/>
                          </a:solidFill>
                          <a:latin typeface="Calibri"/>
                        </a:rPr>
                        <a:t>Reduction of porosity content generated during </a:t>
                      </a:r>
                      <a:r>
                        <a:rPr lang="en-US" sz="1100" b="0" i="0" u="none" strike="noStrike" dirty="0" err="1">
                          <a:solidFill>
                            <a:srgbClr val="000000"/>
                          </a:solidFill>
                          <a:latin typeface="Calibri"/>
                        </a:rPr>
                        <a:t>Nd:YAG</a:t>
                      </a:r>
                      <a:r>
                        <a:rPr lang="en-US" sz="1100" b="0" i="0" u="none" strike="noStrike" dirty="0">
                          <a:solidFill>
                            <a:srgbClr val="000000"/>
                          </a:solidFill>
                          <a:latin typeface="Calibri"/>
                        </a:rPr>
                        <a:t> laser</a:t>
                      </a:r>
                      <a:br>
                        <a:rPr lang="en-US" sz="1100" b="0" i="0" u="none" strike="noStrike" dirty="0">
                          <a:solidFill>
                            <a:srgbClr val="000000"/>
                          </a:solidFill>
                          <a:latin typeface="Calibri"/>
                        </a:rPr>
                      </a:br>
                      <a:r>
                        <a:rPr lang="en-US" sz="1100" b="0" i="0" u="none" strike="noStrike" dirty="0">
                          <a:solidFill>
                            <a:srgbClr val="000000"/>
                          </a:solidFill>
                          <a:latin typeface="Calibri"/>
                        </a:rPr>
                        <a:t>welding of A356 and AA5083 aluminum alloys</a:t>
                      </a:r>
                    </a:p>
                  </a:txBody>
                  <a:tcPr marL="9525" marR="9525" marT="9525" marB="0"/>
                </a:tc>
                <a:tc>
                  <a:txBody>
                    <a:bodyPr/>
                    <a:lstStyle/>
                    <a:p>
                      <a:pPr algn="ctr" fontAlgn="t"/>
                      <a:r>
                        <a:rPr lang="en-US" sz="1100" b="0" i="0" u="none" strike="noStrike" dirty="0">
                          <a:solidFill>
                            <a:srgbClr val="000000"/>
                          </a:solidFill>
                          <a:latin typeface="Calibri"/>
                        </a:rPr>
                        <a:t>The porosity content in laser beads was extensively studied, with the use of different experimental method (X-ray</a:t>
                      </a:r>
                      <a:br>
                        <a:rPr lang="en-US" sz="1100" b="0" i="0" u="none" strike="noStrike" dirty="0">
                          <a:solidFill>
                            <a:srgbClr val="000000"/>
                          </a:solidFill>
                          <a:latin typeface="Calibri"/>
                        </a:rPr>
                      </a:br>
                      <a:r>
                        <a:rPr lang="en-US" sz="1100" b="0" i="0" u="none" strike="noStrike" dirty="0">
                          <a:solidFill>
                            <a:srgbClr val="000000"/>
                          </a:solidFill>
                          <a:latin typeface="Calibri"/>
                        </a:rPr>
                        <a:t>radiography + image analysis, tomography), in order to check the influence of mechanical surface preparation as well as process parameters (single or dual spot, different welding speeds). It was concluded that surface preparation as well as dual beam welding are adequate methods for reducing porosity formation tendency in laser assemblies.</a:t>
                      </a:r>
                    </a:p>
                  </a:txBody>
                  <a:tcPr marL="9525" marR="9525" marT="9525" marB="0"/>
                </a:tc>
                <a:tc>
                  <a:txBody>
                    <a:bodyPr/>
                    <a:lstStyle/>
                    <a:p>
                      <a:pPr algn="ctr" fontAlgn="t"/>
                      <a:r>
                        <a:rPr lang="en-US" sz="1100" b="0" i="0" u="none" strike="noStrike">
                          <a:solidFill>
                            <a:srgbClr val="000000"/>
                          </a:solidFill>
                          <a:latin typeface="Calibri"/>
                        </a:rPr>
                        <a:t>A. Haboudou, P. Peyre, A.B. Vannes, G. Peix.</a:t>
                      </a:r>
                    </a:p>
                  </a:txBody>
                  <a:tcPr marL="9525" marR="9525" marT="9525" marB="0"/>
                </a:tc>
                <a:tc>
                  <a:txBody>
                    <a:bodyPr/>
                    <a:lstStyle/>
                    <a:p>
                      <a:pPr algn="ctr" fontAlgn="t"/>
                      <a:r>
                        <a:rPr lang="en-US" sz="1100" b="0" i="0" u="none" strike="noStrike" dirty="0">
                          <a:solidFill>
                            <a:srgbClr val="000000"/>
                          </a:solidFill>
                          <a:latin typeface="Calibri"/>
                        </a:rPr>
                        <a:t>A surface preparation, especially laser cleaning, reduces the hydrogen sources responsible for microporosity generation, and produces a nearly total suppression of pores in A356.</a:t>
                      </a:r>
                      <a:br>
                        <a:rPr lang="en-US" sz="1100" b="0" i="0" u="none" strike="noStrike" dirty="0">
                          <a:solidFill>
                            <a:srgbClr val="000000"/>
                          </a:solidFill>
                          <a:latin typeface="Calibri"/>
                        </a:rPr>
                      </a:br>
                      <a:r>
                        <a:rPr lang="en-US" sz="1100" b="0" i="0" u="none" strike="noStrike" dirty="0">
                          <a:solidFill>
                            <a:srgbClr val="000000"/>
                          </a:solidFill>
                          <a:latin typeface="Calibri"/>
                        </a:rPr>
                        <a:t> A DSW stabilizes weld pools and key-hole dynamics (fast camera analysis), and reduces to less than 2% the porosity rate, even in 5083 with a severe evaporation of Mg that provokes occluded gases during welding</a:t>
                      </a:r>
                    </a:p>
                  </a:txBody>
                  <a:tcPr marL="9525" marR="9525" marT="9525" marB="0"/>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609600" y="1219200"/>
            <a:ext cx="10972800" cy="4191000"/>
          </a:xfrm>
        </p:spPr>
        <p:txBody>
          <a:bodyPr>
            <a:normAutofit/>
          </a:bodyPr>
          <a:lstStyle/>
          <a:p>
            <a:endParaRPr lang="en-US" sz="1200" dirty="0">
              <a:solidFill>
                <a:srgbClr val="C00000"/>
              </a:solidFill>
            </a:endParaRPr>
          </a:p>
          <a:p>
            <a:endParaRPr lang="en-US" sz="1100" dirty="0">
              <a:solidFill>
                <a:schemeClr val="tx1"/>
              </a:solidFill>
            </a:endParaRPr>
          </a:p>
          <a:p>
            <a:endParaRPr lang="en-US" sz="3000" dirty="0"/>
          </a:p>
          <a:p>
            <a:endParaRPr lang="en-US" sz="3000" dirty="0"/>
          </a:p>
          <a:p>
            <a:endParaRPr lang="en-US" sz="3000" dirty="0"/>
          </a:p>
        </p:txBody>
      </p:sp>
      <p:graphicFrame>
        <p:nvGraphicFramePr>
          <p:cNvPr id="5" name="Table 4"/>
          <p:cNvGraphicFramePr>
            <a:graphicFrameLocks noGrp="1"/>
          </p:cNvGraphicFramePr>
          <p:nvPr>
            <p:extLst>
              <p:ext uri="{D42A27DB-BD31-4B8C-83A1-F6EECF244321}">
                <p14:modId xmlns:p14="http://schemas.microsoft.com/office/powerpoint/2010/main" val="3103253481"/>
              </p:ext>
            </p:extLst>
          </p:nvPr>
        </p:nvGraphicFramePr>
        <p:xfrm>
          <a:off x="95208" y="1000108"/>
          <a:ext cx="12001584" cy="5090185"/>
        </p:xfrm>
        <a:graphic>
          <a:graphicData uri="http://schemas.openxmlformats.org/drawingml/2006/table">
            <a:tbl>
              <a:tblPr firstRow="1" bandRow="1">
                <a:tableStyleId>{073A0DAA-6AF3-43AB-8588-CEC1D06C72B9}</a:tableStyleId>
              </a:tblPr>
              <a:tblGrid>
                <a:gridCol w="441776">
                  <a:extLst>
                    <a:ext uri="{9D8B030D-6E8A-4147-A177-3AD203B41FA5}">
                      <a16:colId xmlns:a16="http://schemas.microsoft.com/office/drawing/2014/main" val="20000"/>
                    </a:ext>
                  </a:extLst>
                </a:gridCol>
                <a:gridCol w="2356139">
                  <a:extLst>
                    <a:ext uri="{9D8B030D-6E8A-4147-A177-3AD203B41FA5}">
                      <a16:colId xmlns:a16="http://schemas.microsoft.com/office/drawing/2014/main" val="20001"/>
                    </a:ext>
                  </a:extLst>
                </a:gridCol>
                <a:gridCol w="3902356">
                  <a:extLst>
                    <a:ext uri="{9D8B030D-6E8A-4147-A177-3AD203B41FA5}">
                      <a16:colId xmlns:a16="http://schemas.microsoft.com/office/drawing/2014/main" val="20002"/>
                    </a:ext>
                  </a:extLst>
                </a:gridCol>
                <a:gridCol w="1840733">
                  <a:extLst>
                    <a:ext uri="{9D8B030D-6E8A-4147-A177-3AD203B41FA5}">
                      <a16:colId xmlns:a16="http://schemas.microsoft.com/office/drawing/2014/main" val="20003"/>
                    </a:ext>
                  </a:extLst>
                </a:gridCol>
                <a:gridCol w="3460580">
                  <a:extLst>
                    <a:ext uri="{9D8B030D-6E8A-4147-A177-3AD203B41FA5}">
                      <a16:colId xmlns:a16="http://schemas.microsoft.com/office/drawing/2014/main" val="20004"/>
                    </a:ext>
                  </a:extLst>
                </a:gridCol>
              </a:tblGrid>
              <a:tr h="259413">
                <a:tc>
                  <a:txBody>
                    <a:bodyPr/>
                    <a:lstStyle/>
                    <a:p>
                      <a:pPr lvl="0" algn="ctr" fontAlgn="t"/>
                      <a:r>
                        <a:rPr lang="en-US" sz="1100" u="none" strike="noStrike" dirty="0">
                          <a:latin typeface="Calibri" pitchFamily="34" charset="0"/>
                          <a:cs typeface="Calibri" pitchFamily="34" charset="0"/>
                        </a:rPr>
                        <a:t>NO </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a:latin typeface="Calibri" pitchFamily="34" charset="0"/>
                          <a:cs typeface="Calibri" pitchFamily="34" charset="0"/>
                        </a:rPr>
                        <a:t>TITLE</a:t>
                      </a:r>
                      <a:endParaRPr lang="en-US" sz="1100" b="0" i="0" u="none" strike="noStrike">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a:latin typeface="Calibri" pitchFamily="34" charset="0"/>
                          <a:cs typeface="Calibri" pitchFamily="34" charset="0"/>
                        </a:rPr>
                        <a:t>ABSTRACT </a:t>
                      </a:r>
                      <a:endParaRPr lang="en-US" sz="1100" b="0" i="0" u="none" strike="noStrike">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AUTHOR </a:t>
                      </a:r>
                      <a:endParaRPr lang="en-US" sz="1100" b="0" i="0" u="none" strike="noStrike" dirty="0">
                        <a:solidFill>
                          <a:srgbClr val="000000"/>
                        </a:solidFill>
                        <a:latin typeface="Calibri" pitchFamily="34" charset="0"/>
                        <a:cs typeface="Calibri" pitchFamily="34" charset="0"/>
                      </a:endParaRPr>
                    </a:p>
                  </a:txBody>
                  <a:tcPr marL="9525" marR="9525" marT="9525" marB="0"/>
                </a:tc>
                <a:tc>
                  <a:txBody>
                    <a:bodyPr/>
                    <a:lstStyle/>
                    <a:p>
                      <a:pPr lvl="0" algn="ctr" fontAlgn="t"/>
                      <a:r>
                        <a:rPr lang="en-US" sz="1100" u="none" strike="noStrike" dirty="0">
                          <a:latin typeface="Calibri" pitchFamily="34" charset="0"/>
                          <a:cs typeface="Calibri" pitchFamily="34" charset="0"/>
                        </a:rPr>
                        <a:t>CONCLUSION </a:t>
                      </a:r>
                      <a:endParaRPr lang="en-US" sz="1100" b="0" i="0" u="none" strike="noStrike" dirty="0">
                        <a:solidFill>
                          <a:srgbClr val="000000"/>
                        </a:solidFill>
                        <a:latin typeface="Calibri" pitchFamily="34" charset="0"/>
                        <a:cs typeface="Calibri" pitchFamily="34" charset="0"/>
                      </a:endParaRPr>
                    </a:p>
                  </a:txBody>
                  <a:tcPr marL="9525" marR="9525" marT="9525" marB="0"/>
                </a:tc>
                <a:extLst>
                  <a:ext uri="{0D108BD9-81ED-4DB2-BD59-A6C34878D82A}">
                    <a16:rowId xmlns:a16="http://schemas.microsoft.com/office/drawing/2014/main" val="10000"/>
                  </a:ext>
                </a:extLst>
              </a:tr>
              <a:tr h="666459">
                <a:tc>
                  <a:txBody>
                    <a:bodyPr/>
                    <a:lstStyle/>
                    <a:p>
                      <a:pPr algn="ctr" fontAlgn="t"/>
                      <a:r>
                        <a:rPr lang="en-US" sz="1100" b="0" i="0" u="none" strike="noStrike" dirty="0">
                          <a:solidFill>
                            <a:srgbClr val="000000"/>
                          </a:solidFill>
                          <a:latin typeface="Calibri"/>
                        </a:rPr>
                        <a:t>6</a:t>
                      </a:r>
                    </a:p>
                  </a:txBody>
                  <a:tcPr marL="9525" marR="9525" marT="9525" marB="0"/>
                </a:tc>
                <a:tc>
                  <a:txBody>
                    <a:bodyPr/>
                    <a:lstStyle/>
                    <a:p>
                      <a:pPr algn="ctr" fontAlgn="t"/>
                      <a:r>
                        <a:rPr lang="en-US" sz="1100" b="0" i="0" u="none" strike="noStrike">
                          <a:solidFill>
                            <a:srgbClr val="000000"/>
                          </a:solidFill>
                          <a:latin typeface="Calibri"/>
                        </a:rPr>
                        <a:t>Predictionofweldstrengthandseamwidthforlasertransmissionweldingof</a:t>
                      </a:r>
                      <a:br>
                        <a:rPr lang="en-US" sz="1100" b="0" i="0" u="none" strike="noStrike">
                          <a:solidFill>
                            <a:srgbClr val="000000"/>
                          </a:solidFill>
                          <a:latin typeface="Calibri"/>
                        </a:rPr>
                      </a:br>
                      <a:r>
                        <a:rPr lang="en-US" sz="1100" b="0" i="0" u="none" strike="noStrike">
                          <a:solidFill>
                            <a:srgbClr val="000000"/>
                          </a:solidFill>
                          <a:latin typeface="Calibri"/>
                        </a:rPr>
                        <a:t>thermoplasticusingresponsesurfacemethodology</a:t>
                      </a:r>
                    </a:p>
                  </a:txBody>
                  <a:tcPr marL="9525" marR="9525" marT="9525" marB="0"/>
                </a:tc>
                <a:tc>
                  <a:txBody>
                    <a:bodyPr/>
                    <a:lstStyle/>
                    <a:p>
                      <a:pPr algn="ctr" fontAlgn="t"/>
                      <a:r>
                        <a:rPr lang="en-US" sz="1100" b="0" i="0" u="none" strike="noStrike">
                          <a:solidFill>
                            <a:srgbClr val="000000"/>
                          </a:solidFill>
                          <a:latin typeface="Calibri"/>
                        </a:rPr>
                        <a:t>Making an invetigation in laser cutting machien like: weld speed,power,focal length and more. Using simulation like design-expert-v7, making co-relation table,anova table.</a:t>
                      </a:r>
                    </a:p>
                  </a:txBody>
                  <a:tcPr marL="9525" marR="9525" marT="9525" marB="0"/>
                </a:tc>
                <a:tc>
                  <a:txBody>
                    <a:bodyPr/>
                    <a:lstStyle/>
                    <a:p>
                      <a:pPr algn="ctr" fontAlgn="t"/>
                      <a:r>
                        <a:rPr lang="en-US" sz="1100" b="0" i="0" u="none" strike="noStrike">
                          <a:solidFill>
                            <a:srgbClr val="000000"/>
                          </a:solidFill>
                          <a:latin typeface="Calibri"/>
                        </a:rPr>
                        <a:t>Bappa Acherjee , DiptenMisra , DipankarBose, K.Venkadeshwaran</a:t>
                      </a:r>
                    </a:p>
                  </a:txBody>
                  <a:tcPr marL="9525" marR="9525" marT="9525" marB="0"/>
                </a:tc>
                <a:tc>
                  <a:txBody>
                    <a:bodyPr/>
                    <a:lstStyle/>
                    <a:p>
                      <a:pPr algn="ctr" fontAlgn="t"/>
                      <a:r>
                        <a:rPr lang="en-US" sz="1100" b="0" i="0" u="none" strike="noStrike">
                          <a:solidFill>
                            <a:srgbClr val="000000"/>
                          </a:solidFill>
                          <a:latin typeface="Calibri"/>
                        </a:rPr>
                        <a:t>it can be observed from anova table that speed has stronger effect on lap shear joint.as we increase the stand off  distance with increase with weld-seam width.spped increase the velocity is required to increse as we want same depth of penetration in weld area. </a:t>
                      </a:r>
                    </a:p>
                  </a:txBody>
                  <a:tcPr marL="9525" marR="9525" marT="9525" marB="0"/>
                </a:tc>
                <a:extLst>
                  <a:ext uri="{0D108BD9-81ED-4DB2-BD59-A6C34878D82A}">
                    <a16:rowId xmlns:a16="http://schemas.microsoft.com/office/drawing/2014/main" val="10001"/>
                  </a:ext>
                </a:extLst>
              </a:tr>
              <a:tr h="830740">
                <a:tc>
                  <a:txBody>
                    <a:bodyPr/>
                    <a:lstStyle/>
                    <a:p>
                      <a:pPr algn="ctr" fontAlgn="t"/>
                      <a:r>
                        <a:rPr lang="en-US" sz="1100" b="0" i="0" u="none" strike="noStrike">
                          <a:solidFill>
                            <a:srgbClr val="000000"/>
                          </a:solidFill>
                          <a:latin typeface="Calibri"/>
                        </a:rPr>
                        <a:t>7</a:t>
                      </a:r>
                    </a:p>
                  </a:txBody>
                  <a:tcPr marL="9525" marR="9525" marT="9525" marB="0"/>
                </a:tc>
                <a:tc>
                  <a:txBody>
                    <a:bodyPr/>
                    <a:lstStyle/>
                    <a:p>
                      <a:pPr algn="ctr" fontAlgn="t"/>
                      <a:r>
                        <a:rPr lang="en-US" sz="1100" b="0" i="0" u="none" strike="noStrike">
                          <a:solidFill>
                            <a:srgbClr val="000000"/>
                          </a:solidFill>
                          <a:latin typeface="Calibri"/>
                        </a:rPr>
                        <a:t>Welding — Electron and laser beam welded</a:t>
                      </a:r>
                      <a:br>
                        <a:rPr lang="en-US" sz="1100" b="0" i="0" u="none" strike="noStrike">
                          <a:solidFill>
                            <a:srgbClr val="000000"/>
                          </a:solidFill>
                          <a:latin typeface="Calibri"/>
                        </a:rPr>
                      </a:br>
                      <a:r>
                        <a:rPr lang="en-US" sz="1100" b="0" i="0" u="none" strike="noStrike">
                          <a:solidFill>
                            <a:srgbClr val="000000"/>
                          </a:solidFill>
                          <a:latin typeface="Calibri"/>
                        </a:rPr>
                        <a:t>joints — Guidance on quality levels for</a:t>
                      </a:r>
                      <a:br>
                        <a:rPr lang="en-US" sz="1100" b="0" i="0" u="none" strike="noStrike">
                          <a:solidFill>
                            <a:srgbClr val="000000"/>
                          </a:solidFill>
                          <a:latin typeface="Calibri"/>
                        </a:rPr>
                      </a:br>
                      <a:r>
                        <a:rPr lang="en-US" sz="1100" b="0" i="0" u="none" strike="noStrike">
                          <a:solidFill>
                            <a:srgbClr val="000000"/>
                          </a:solidFill>
                          <a:latin typeface="Calibri"/>
                        </a:rPr>
                        <a:t>imperfections </a:t>
                      </a:r>
                    </a:p>
                  </a:txBody>
                  <a:tcPr marL="9525" marR="9525" marT="9525" marB="0"/>
                </a:tc>
                <a:tc>
                  <a:txBody>
                    <a:bodyPr/>
                    <a:lstStyle/>
                    <a:p>
                      <a:pPr algn="ctr" fontAlgn="t"/>
                      <a:r>
                        <a:rPr lang="en-US" sz="1100" b="0" i="0" u="none" strike="noStrike">
                          <a:solidFill>
                            <a:srgbClr val="000000"/>
                          </a:solidFill>
                          <a:latin typeface="Calibri"/>
                        </a:rPr>
                        <a:t>iso criteria is defined for AL after weld to be moderate,intermediate and stringent.</a:t>
                      </a:r>
                    </a:p>
                  </a:txBody>
                  <a:tcPr marL="9525" marR="9525" marT="9525" marB="0"/>
                </a:tc>
                <a:tc>
                  <a:txBody>
                    <a:bodyPr/>
                    <a:lstStyle/>
                    <a:p>
                      <a:pPr algn="ctr" fontAlgn="t"/>
                      <a:r>
                        <a:rPr lang="en-US" sz="1100" b="0" i="0" u="none" strike="noStrike" dirty="0">
                          <a:solidFill>
                            <a:srgbClr val="000000"/>
                          </a:solidFill>
                          <a:latin typeface="Calibri"/>
                        </a:rPr>
                        <a:t>aluminum and its weldable alloys INTERNATIONAL</a:t>
                      </a:r>
                      <a:br>
                        <a:rPr lang="en-US" sz="1100" b="0" i="0" u="none" strike="noStrike" dirty="0">
                          <a:solidFill>
                            <a:srgbClr val="000000"/>
                          </a:solidFill>
                          <a:latin typeface="Calibri"/>
                        </a:rPr>
                      </a:br>
                      <a:r>
                        <a:rPr lang="en-US" sz="1100" b="0" i="0" u="none" strike="noStrike" dirty="0">
                          <a:solidFill>
                            <a:srgbClr val="000000"/>
                          </a:solidFill>
                          <a:latin typeface="Calibri"/>
                        </a:rPr>
                        <a:t>STANDARD</a:t>
                      </a:r>
                      <a:br>
                        <a:rPr lang="en-US" sz="1100" b="0" i="0" u="none" strike="noStrike" dirty="0">
                          <a:solidFill>
                            <a:srgbClr val="000000"/>
                          </a:solidFill>
                          <a:latin typeface="Calibri"/>
                        </a:rPr>
                      </a:br>
                      <a:r>
                        <a:rPr lang="en-US" sz="1100" b="0" i="0" u="none" strike="noStrike" dirty="0">
                          <a:solidFill>
                            <a:srgbClr val="000000"/>
                          </a:solidFill>
                          <a:latin typeface="Calibri"/>
                        </a:rPr>
                        <a:t>ISO</a:t>
                      </a:r>
                      <a:br>
                        <a:rPr lang="en-US" sz="1100" b="0" i="0" u="none" strike="noStrike" dirty="0">
                          <a:solidFill>
                            <a:srgbClr val="000000"/>
                          </a:solidFill>
                          <a:latin typeface="Calibri"/>
                        </a:rPr>
                      </a:br>
                      <a:r>
                        <a:rPr lang="en-US" sz="1100" b="0" i="0" u="none" strike="noStrike" dirty="0">
                          <a:solidFill>
                            <a:srgbClr val="000000"/>
                          </a:solidFill>
                          <a:latin typeface="Calibri"/>
                        </a:rPr>
                        <a:t>13919-2</a:t>
                      </a:r>
                    </a:p>
                  </a:txBody>
                  <a:tcPr marL="9525" marR="9525" marT="9525" marB="0"/>
                </a:tc>
                <a:tc>
                  <a:txBody>
                    <a:bodyPr/>
                    <a:lstStyle/>
                    <a:p>
                      <a:pPr algn="ctr" fontAlgn="t"/>
                      <a:r>
                        <a:rPr lang="en-US" sz="1100" b="0" i="0" u="none" strike="noStrike">
                          <a:solidFill>
                            <a:srgbClr val="000000"/>
                          </a:solidFill>
                          <a:latin typeface="Calibri"/>
                        </a:rPr>
                        <a:t>------</a:t>
                      </a:r>
                    </a:p>
                  </a:txBody>
                  <a:tcPr marL="9525" marR="9525" marT="9525" marB="0"/>
                </a:tc>
                <a:extLst>
                  <a:ext uri="{0D108BD9-81ED-4DB2-BD59-A6C34878D82A}">
                    <a16:rowId xmlns:a16="http://schemas.microsoft.com/office/drawing/2014/main" val="10002"/>
                  </a:ext>
                </a:extLst>
              </a:tr>
              <a:tr h="1617037">
                <a:tc>
                  <a:txBody>
                    <a:bodyPr/>
                    <a:lstStyle/>
                    <a:p>
                      <a:pPr algn="ctr" fontAlgn="t"/>
                      <a:r>
                        <a:rPr lang="en-US" sz="1100" b="0" i="0" u="none" strike="noStrike">
                          <a:solidFill>
                            <a:srgbClr val="000000"/>
                          </a:solidFill>
                          <a:latin typeface="Calibri"/>
                        </a:rPr>
                        <a:t>8</a:t>
                      </a:r>
                    </a:p>
                  </a:txBody>
                  <a:tcPr marL="9525" marR="9525" marT="9525" marB="0"/>
                </a:tc>
                <a:tc>
                  <a:txBody>
                    <a:bodyPr/>
                    <a:lstStyle/>
                    <a:p>
                      <a:pPr algn="ctr" fontAlgn="t"/>
                      <a:r>
                        <a:rPr lang="en-US" sz="1100" b="0" i="0" u="none" strike="noStrike">
                          <a:solidFill>
                            <a:srgbClr val="000000"/>
                          </a:solidFill>
                          <a:latin typeface="Calibri"/>
                        </a:rPr>
                        <a:t>Laser Beam Welding of AA5052, AA5083, and AA6061 Aluminum Alloys</a:t>
                      </a:r>
                    </a:p>
                  </a:txBody>
                  <a:tcPr marL="9525" marR="9525" marT="9525" marB="0"/>
                </a:tc>
                <a:tc>
                  <a:txBody>
                    <a:bodyPr/>
                    <a:lstStyle/>
                    <a:p>
                      <a:pPr algn="ctr" fontAlgn="t"/>
                      <a:r>
                        <a:rPr lang="en-US" sz="1100" b="0" i="0" u="none" strike="noStrike">
                          <a:solidFill>
                            <a:srgbClr val="000000"/>
                          </a:solidFill>
                          <a:latin typeface="Calibri"/>
                        </a:rPr>
                        <a:t>The first one is based on the addition of filler metal. The other new approach is concerned with autogeneous welding using a backing strip from the same base metal, and this could be applicable in production. Hardness measurements and tensile test of AA6061 alloy welds indicated a remarkable softening of the fusion zone due to dissolution of the strengthening precipitates, and this was recovered by aging treatment after welding. For alloys AA5052 and AA5083, softening of the fusion zone due to the loss of its work-hardened condition was much less in comparison with AA6061 alloy.</a:t>
                      </a:r>
                    </a:p>
                  </a:txBody>
                  <a:tcPr marL="9525" marR="9525" marT="9525" marB="0"/>
                </a:tc>
                <a:tc>
                  <a:txBody>
                    <a:bodyPr/>
                    <a:lstStyle/>
                    <a:p>
                      <a:pPr algn="ctr" fontAlgn="t"/>
                      <a:r>
                        <a:rPr lang="en-US" sz="1100" b="1" i="0" u="none" strike="noStrike">
                          <a:solidFill>
                            <a:srgbClr val="000000"/>
                          </a:solidFill>
                          <a:latin typeface="Arial"/>
                        </a:rPr>
                        <a:t> </a:t>
                      </a:r>
                      <a:r>
                        <a:rPr lang="en-US" sz="1100" b="0" i="0" u="none" strike="noStrike">
                          <a:solidFill>
                            <a:srgbClr val="000000"/>
                          </a:solidFill>
                          <a:latin typeface="Arial"/>
                        </a:rPr>
                        <a:t>Rui Vilar</a:t>
                      </a:r>
                      <a:endParaRPr lang="en-US" sz="1100" b="1" i="0" u="none" strike="noStrike">
                        <a:solidFill>
                          <a:srgbClr val="000000"/>
                        </a:solidFill>
                        <a:latin typeface="Arial"/>
                      </a:endParaRPr>
                    </a:p>
                  </a:txBody>
                  <a:tcPr marL="9525" marR="9525" marT="9525" marB="0"/>
                </a:tc>
                <a:tc>
                  <a:txBody>
                    <a:bodyPr/>
                    <a:lstStyle/>
                    <a:p>
                      <a:pPr algn="ctr" fontAlgn="t"/>
                      <a:r>
                        <a:rPr lang="en-US" sz="1100" b="0" i="0" u="none" strike="noStrike">
                          <a:solidFill>
                            <a:srgbClr val="000000"/>
                          </a:solidFill>
                          <a:latin typeface="Calibri"/>
                        </a:rPr>
                        <a:t>In comparison with alloys AA5052 and AA5083 as work hardenable materials, AA6061 alloy as aged hardened material has experienced severe deterioration in mechanical properties due to softening in the fusion zone resulting from dissolution of the strengthening precipitates in the weld metal and HAZ. However, such deterioration has been recovered by postweld aging treatment, which has resulted in a significant improvement in the mechanical properties.</a:t>
                      </a:r>
                    </a:p>
                  </a:txBody>
                  <a:tcPr marL="9525" marR="9525" marT="9525" marB="0"/>
                </a:tc>
                <a:extLst>
                  <a:ext uri="{0D108BD9-81ED-4DB2-BD59-A6C34878D82A}">
                    <a16:rowId xmlns:a16="http://schemas.microsoft.com/office/drawing/2014/main" val="10003"/>
                  </a:ext>
                </a:extLst>
              </a:tr>
              <a:tr h="648346">
                <a:tc>
                  <a:txBody>
                    <a:bodyPr/>
                    <a:lstStyle/>
                    <a:p>
                      <a:pPr algn="ctr" fontAlgn="t"/>
                      <a:r>
                        <a:rPr lang="en-US" sz="1100" b="0" i="0" u="none" strike="noStrike">
                          <a:solidFill>
                            <a:srgbClr val="000000"/>
                          </a:solidFill>
                          <a:latin typeface="Calibri"/>
                        </a:rPr>
                        <a:t>9</a:t>
                      </a:r>
                    </a:p>
                  </a:txBody>
                  <a:tcPr marL="9525" marR="9525" marT="9525" marB="0"/>
                </a:tc>
                <a:tc>
                  <a:txBody>
                    <a:bodyPr/>
                    <a:lstStyle/>
                    <a:p>
                      <a:pPr algn="ctr" fontAlgn="t"/>
                      <a:r>
                        <a:rPr lang="en-US" sz="1100" b="0" i="0" u="none" strike="noStrike" dirty="0">
                          <a:solidFill>
                            <a:srgbClr val="000000"/>
                          </a:solidFill>
                          <a:latin typeface="Calibri"/>
                        </a:rPr>
                        <a:t>Improving Laser Beam Welding Efficiency </a:t>
                      </a:r>
                    </a:p>
                  </a:txBody>
                  <a:tcPr marL="9525" marR="9525" marT="9525" marB="0"/>
                </a:tc>
                <a:tc>
                  <a:txBody>
                    <a:bodyPr/>
                    <a:lstStyle/>
                    <a:p>
                      <a:pPr algn="ctr" fontAlgn="t"/>
                      <a:r>
                        <a:rPr lang="en-US" sz="1100" b="0" i="0" u="none" strike="noStrike" dirty="0">
                          <a:solidFill>
                            <a:srgbClr val="000000"/>
                          </a:solidFill>
                          <a:latin typeface="Calibri"/>
                        </a:rPr>
                        <a:t>Methods of welding process efficiency improvement are analyzed</a:t>
                      </a:r>
                    </a:p>
                  </a:txBody>
                  <a:tcPr marL="9525" marR="9525" marT="9525" marB="0"/>
                </a:tc>
                <a:tc>
                  <a:txBody>
                    <a:bodyPr/>
                    <a:lstStyle/>
                    <a:p>
                      <a:pPr algn="ctr" fontAlgn="t"/>
                      <a:r>
                        <a:rPr lang="en-US" sz="1100" b="0" i="0" u="none" strike="noStrike">
                          <a:solidFill>
                            <a:srgbClr val="000000"/>
                          </a:solidFill>
                          <a:latin typeface="Calibri"/>
                        </a:rPr>
                        <a:t>Mikhail Sokolov, Antti Salminen</a:t>
                      </a:r>
                    </a:p>
                  </a:txBody>
                  <a:tcPr marL="9525" marR="9525" marT="9525" marB="0"/>
                </a:tc>
                <a:tc>
                  <a:txBody>
                    <a:bodyPr/>
                    <a:lstStyle/>
                    <a:p>
                      <a:pPr algn="ctr" fontAlgn="t"/>
                      <a:r>
                        <a:rPr lang="en-US" sz="1100" b="0" i="0" u="none" strike="noStrike" dirty="0">
                          <a:solidFill>
                            <a:srgbClr val="000000"/>
                          </a:solidFill>
                          <a:latin typeface="Calibri"/>
                        </a:rPr>
                        <a:t>There are three basic ways to improve LBW efficiency: by modifying the workpiece through surface preparation; by modifying the process with preheating or by lowering the pressure in the welding zone. Preheating techniques are preferable not only because of the resulting increase in process efficiency, but also because of reduction in the occurrence risk of defects. Vacuum-assisted welding provides significant increase in penetration depth and weld quality.</a:t>
                      </a:r>
                    </a:p>
                  </a:txBody>
                  <a:tcPr marL="9525" marR="9525" marT="9525" marB="0"/>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1_Metropolitan">
  <a:themeElements>
    <a:clrScheme name="Metropolitan">
      <a:dk1>
        <a:srgbClr val="000000"/>
      </a:dk1>
      <a:lt1>
        <a:srgbClr val="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ESICS PPT as per AU Guide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TotalTime>
  <Words>2396</Words>
  <Application>Microsoft Office PowerPoint</Application>
  <PresentationFormat>Widescreen</PresentationFormat>
  <Paragraphs>250</Paragraphs>
  <Slides>30</Slides>
  <Notes>10</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Courier New</vt:lpstr>
      <vt:lpstr>Frutiger</vt:lpstr>
      <vt:lpstr>Symbol</vt:lpstr>
      <vt:lpstr>1_Metropolitan</vt:lpstr>
      <vt:lpstr>AESICS PPT as per AU Guideline</vt:lpstr>
      <vt:lpstr>&lt;RESEARCH AND DEVELOPMENT ON LASER WELDING OF ALUMINUM 6063 TO ALUMINUM 6063 ON LITHIUM- ION BATTERY&gt;</vt:lpstr>
      <vt:lpstr>OUTLINE</vt:lpstr>
      <vt:lpstr>INTRODUCTION LASER WELDING </vt:lpstr>
      <vt:lpstr>THERMOCAPILLARY FLOW IN KEY HOLE LASER WELDING</vt:lpstr>
      <vt:lpstr>PROBLEM STATEMENT</vt:lpstr>
      <vt:lpstr>METHODOLOGY</vt:lpstr>
      <vt:lpstr>MATERIAL PROPERTIES</vt:lpstr>
      <vt:lpstr>LITERATURE SURVEY</vt:lpstr>
      <vt:lpstr>PowerPoint Presentation</vt:lpstr>
      <vt:lpstr>RESULTS ON SAMPLE </vt:lpstr>
      <vt:lpstr>TOP VIEW OF LASER WELDED MATERIAL</vt:lpstr>
      <vt:lpstr>BACK VIEW OF WELDED SAMPLES</vt:lpstr>
      <vt:lpstr>DEPTH VS POWER GRAPH BASED ON FEW CONVENTION </vt:lpstr>
      <vt:lpstr>ELECTRON BACKSCATTER DIFFRACTION (EBSD)</vt:lpstr>
      <vt:lpstr>PowerPoint Presentation</vt:lpstr>
      <vt:lpstr>PLATE FOR LASER WELDING WITH LITHIUM-ION BATTERY.</vt:lpstr>
      <vt:lpstr>FISHBONE DIAGRAM</vt:lpstr>
      <vt:lpstr> RESULTS OF WELDED ON BATTERY </vt:lpstr>
      <vt:lpstr>PowerPoint Presentation</vt:lpstr>
      <vt:lpstr>Battery welding</vt:lpstr>
      <vt:lpstr>PowerPoint Presentation</vt:lpstr>
      <vt:lpstr>BATTERY FIXTURE</vt:lpstr>
      <vt:lpstr>ANSYS SIMULATION FOR LINEAR LASER WELDING.</vt:lpstr>
      <vt:lpstr>GANTT CHART </vt:lpstr>
      <vt:lpstr>LEARNING IN INDUSTRY </vt:lpstr>
      <vt:lpstr>PROS AND CONS FOR LASER WELDING</vt:lpstr>
      <vt:lpstr>CONCLUSION </vt:lpstr>
      <vt:lpstr>FUTURE SCOPE </vt:lpstr>
      <vt:lpstr>APPENDIX -I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Dhruv Jain</cp:lastModifiedBy>
  <cp:revision>289</cp:revision>
  <dcterms:modified xsi:type="dcterms:W3CDTF">2021-05-12T04:05:48Z</dcterms:modified>
</cp:coreProperties>
</file>